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tags/tag5.xml" ContentType="application/vnd.openxmlformats-officedocument.presentationml.tags+xml"/>
  <Override PartName="/ppt/notesSlides/notesSlide7.xml" ContentType="application/vnd.openxmlformats-officedocument.presentationml.notesSlide+xml"/>
  <Override PartName="/ppt/tags/tag6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7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8.xml" ContentType="application/vnd.openxmlformats-officedocument.presentationml.tags+xml"/>
  <Override PartName="/ppt/notesSlides/notesSlide12.xml" ContentType="application/vnd.openxmlformats-officedocument.presentationml.notesSlide+xml"/>
  <Override PartName="/ppt/tags/tag9.xml" ContentType="application/vnd.openxmlformats-officedocument.presentationml.tags+xml"/>
  <Override PartName="/ppt/notesSlides/notesSlide13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14.xml" ContentType="application/vnd.openxmlformats-officedocument.presentationml.notesSlide+xml"/>
  <Override PartName="/ppt/tags/tag13.xml" ContentType="application/vnd.openxmlformats-officedocument.presentationml.tags+xml"/>
  <Override PartName="/ppt/notesSlides/notesSlide15.xml" ContentType="application/vnd.openxmlformats-officedocument.presentationml.notesSlide+xml"/>
  <Override PartName="/ppt/tags/tag14.xml" ContentType="application/vnd.openxmlformats-officedocument.presentationml.tags+xml"/>
  <Override PartName="/ppt/notesSlides/notesSlide16.xml" ContentType="application/vnd.openxmlformats-officedocument.presentationml.notesSlide+xml"/>
  <Override PartName="/ppt/tags/tag15.xml" ContentType="application/vnd.openxmlformats-officedocument.presentationml.tags+xml"/>
  <Override PartName="/ppt/notesSlides/notesSlide17.xml" ContentType="application/vnd.openxmlformats-officedocument.presentationml.notesSlide+xml"/>
  <Override PartName="/ppt/tags/tag16.xml" ContentType="application/vnd.openxmlformats-officedocument.presentationml.tags+xml"/>
  <Override PartName="/ppt/notesSlides/notesSlide18.xml" ContentType="application/vnd.openxmlformats-officedocument.presentationml.notesSlide+xml"/>
  <Override PartName="/ppt/tags/tag17.xml" ContentType="application/vnd.openxmlformats-officedocument.presentationml.tag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18.xml" ContentType="application/vnd.openxmlformats-officedocument.presentationml.tags+xml"/>
  <Override PartName="/ppt/notesSlides/notesSlide21.xml" ContentType="application/vnd.openxmlformats-officedocument.presentationml.notesSlide+xml"/>
  <Override PartName="/ppt/tags/tag19.xml" ContentType="application/vnd.openxmlformats-officedocument.presentationml.tags+xml"/>
  <Override PartName="/ppt/notesSlides/notesSlide22.xml" ContentType="application/vnd.openxmlformats-officedocument.presentationml.notesSlide+xml"/>
  <Override PartName="/ppt/tags/tag20.xml" ContentType="application/vnd.openxmlformats-officedocument.presentationml.tags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tags/tag21.xml" ContentType="application/vnd.openxmlformats-officedocument.presentationml.tags+xml"/>
  <Override PartName="/ppt/notesSlides/notesSlide25.xml" ContentType="application/vnd.openxmlformats-officedocument.presentationml.notesSlide+xml"/>
  <Override PartName="/ppt/tags/tag22.xml" ContentType="application/vnd.openxmlformats-officedocument.presentationml.tags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33"/>
  </p:notesMasterIdLst>
  <p:sldIdLst>
    <p:sldId id="507" r:id="rId3"/>
    <p:sldId id="425" r:id="rId4"/>
    <p:sldId id="256" r:id="rId5"/>
    <p:sldId id="470" r:id="rId6"/>
    <p:sldId id="469" r:id="rId7"/>
    <p:sldId id="471" r:id="rId8"/>
    <p:sldId id="472" r:id="rId9"/>
    <p:sldId id="473" r:id="rId10"/>
    <p:sldId id="474" r:id="rId11"/>
    <p:sldId id="475" r:id="rId12"/>
    <p:sldId id="477" r:id="rId13"/>
    <p:sldId id="476" r:id="rId14"/>
    <p:sldId id="480" r:id="rId15"/>
    <p:sldId id="478" r:id="rId16"/>
    <p:sldId id="481" r:id="rId17"/>
    <p:sldId id="499" r:id="rId18"/>
    <p:sldId id="510" r:id="rId19"/>
    <p:sldId id="485" r:id="rId20"/>
    <p:sldId id="508" r:id="rId21"/>
    <p:sldId id="506" r:id="rId22"/>
    <p:sldId id="509" r:id="rId23"/>
    <p:sldId id="505" r:id="rId24"/>
    <p:sldId id="492" r:id="rId25"/>
    <p:sldId id="490" r:id="rId26"/>
    <p:sldId id="491" r:id="rId27"/>
    <p:sldId id="496" r:id="rId28"/>
    <p:sldId id="494" r:id="rId29"/>
    <p:sldId id="495" r:id="rId30"/>
    <p:sldId id="497" r:id="rId31"/>
    <p:sldId id="498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743C"/>
    <a:srgbClr val="0C7E40"/>
    <a:srgbClr val="099348"/>
    <a:srgbClr val="0991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02" autoAdjust="0"/>
    <p:restoredTop sz="81149" autoAdjust="0"/>
  </p:normalViewPr>
  <p:slideViewPr>
    <p:cSldViewPr snapToGrid="0">
      <p:cViewPr varScale="1">
        <p:scale>
          <a:sx n="68" d="100"/>
          <a:sy n="68" d="100"/>
        </p:scale>
        <p:origin x="123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BF75483-F3DC-4785-9C8E-B7F20FBA557F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B1396413-F2B8-4AF8-8BF5-F3C74B03ED49}">
      <dgm:prSet phldrT="[Text]"/>
      <dgm:spPr/>
      <dgm:t>
        <a:bodyPr/>
        <a:lstStyle/>
        <a:p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Nghe –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viết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chính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xác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đẹp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bài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Việt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Nam </a:t>
          </a:r>
          <a:r>
            <a:rPr lang="en-US" err="1">
              <a:latin typeface="Times New Roman" panose="02020603050405020304" pitchFamily="18" charset="0"/>
              <a:cs typeface="Times New Roman" panose="02020603050405020304" pitchFamily="18" charset="0"/>
            </a:rPr>
            <a:t>thân</a:t>
          </a:r>
          <a:r>
            <a:rPr lang="en-US">
              <a:latin typeface="Times New Roman" panose="02020603050405020304" pitchFamily="18" charset="0"/>
              <a:cs typeface="Times New Roman" panose="02020603050405020304" pitchFamily="18" charset="0"/>
            </a:rPr>
            <a:t> yêu.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565FDA7-4C91-4D95-BCBC-AD9100E76A92}" type="parTrans" cxnId="{B28EF775-022A-46C6-B895-058E3F126923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BD0C633-80F3-48A5-9EFF-D8B7E7E4F952}" type="sibTrans" cxnId="{B28EF775-022A-46C6-B895-058E3F126923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539D4D9-B34D-4EA4-982A-A37E5C97C9FA}">
      <dgm:prSet phldrT="[Text]"/>
      <dgm:spPr/>
      <dgm:t>
        <a:bodyPr/>
        <a:lstStyle/>
        <a:p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Làm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bài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err="1">
              <a:latin typeface="Times New Roman" panose="02020603050405020304" pitchFamily="18" charset="0"/>
              <a:cs typeface="Times New Roman" panose="02020603050405020304" pitchFamily="18" charset="0"/>
            </a:rPr>
            <a:t>tập</a:t>
          </a:r>
          <a:r>
            <a:rPr lang="en-US">
              <a:latin typeface="Times New Roman" panose="02020603050405020304" pitchFamily="18" charset="0"/>
              <a:cs typeface="Times New Roman" panose="02020603050405020304" pitchFamily="18" charset="0"/>
            </a:rPr>
            <a:t> để củng cố quy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tắc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viết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chính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tả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với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ng/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ngh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; g/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gh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; c</a:t>
          </a:r>
          <a:r>
            <a:rPr lang="en-US">
              <a:latin typeface="Times New Roman" panose="02020603050405020304" pitchFamily="18" charset="0"/>
              <a:cs typeface="Times New Roman" panose="02020603050405020304" pitchFamily="18" charset="0"/>
            </a:rPr>
            <a:t>/k.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425701D-4AAF-4818-95DD-DC7DC0424467}" type="parTrans" cxnId="{4EEEEF54-0817-40AF-82B0-8D77AA0A483F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9C5AECE-724E-4FDC-BB41-4F9EB5DAEA2D}" type="sibTrans" cxnId="{4EEEEF54-0817-40AF-82B0-8D77AA0A483F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B6AAB4A-A08F-410E-B8AB-7E88599EB32A}" type="pres">
      <dgm:prSet presAssocID="{DBF75483-F3DC-4785-9C8E-B7F20FBA557F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25D0353A-2802-4280-ADB0-39C906437022}" type="pres">
      <dgm:prSet presAssocID="{DBF75483-F3DC-4785-9C8E-B7F20FBA557F}" presName="Name1" presStyleCnt="0"/>
      <dgm:spPr/>
    </dgm:pt>
    <dgm:pt modelId="{A8F5F45D-A640-4CB8-858C-3C3703A74B8E}" type="pres">
      <dgm:prSet presAssocID="{DBF75483-F3DC-4785-9C8E-B7F20FBA557F}" presName="cycle" presStyleCnt="0"/>
      <dgm:spPr/>
    </dgm:pt>
    <dgm:pt modelId="{F7C280E0-BEE8-45A5-A97A-46BB86FE5CE4}" type="pres">
      <dgm:prSet presAssocID="{DBF75483-F3DC-4785-9C8E-B7F20FBA557F}" presName="srcNode" presStyleLbl="node1" presStyleIdx="0" presStyleCnt="2"/>
      <dgm:spPr/>
    </dgm:pt>
    <dgm:pt modelId="{271B70B3-1EEB-455A-BB29-B8DB523CEFB2}" type="pres">
      <dgm:prSet presAssocID="{DBF75483-F3DC-4785-9C8E-B7F20FBA557F}" presName="conn" presStyleLbl="parChTrans1D2" presStyleIdx="0" presStyleCnt="1"/>
      <dgm:spPr/>
      <dgm:t>
        <a:bodyPr/>
        <a:lstStyle/>
        <a:p>
          <a:endParaRPr lang="en-US"/>
        </a:p>
      </dgm:t>
    </dgm:pt>
    <dgm:pt modelId="{2E7B40B5-AF2E-47EC-A0B4-8C7DD4888123}" type="pres">
      <dgm:prSet presAssocID="{DBF75483-F3DC-4785-9C8E-B7F20FBA557F}" presName="extraNode" presStyleLbl="node1" presStyleIdx="0" presStyleCnt="2"/>
      <dgm:spPr/>
    </dgm:pt>
    <dgm:pt modelId="{1E0445B1-D865-4DE9-918F-E2A4E7658A6E}" type="pres">
      <dgm:prSet presAssocID="{DBF75483-F3DC-4785-9C8E-B7F20FBA557F}" presName="dstNode" presStyleLbl="node1" presStyleIdx="0" presStyleCnt="2"/>
      <dgm:spPr/>
    </dgm:pt>
    <dgm:pt modelId="{30F513DA-EA96-4DC8-90F5-8014A793ACE5}" type="pres">
      <dgm:prSet presAssocID="{B1396413-F2B8-4AF8-8BF5-F3C74B03ED49}" presName="text_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61D75B-C066-4E80-8014-EFCDA78195AC}" type="pres">
      <dgm:prSet presAssocID="{B1396413-F2B8-4AF8-8BF5-F3C74B03ED49}" presName="accent_1" presStyleCnt="0"/>
      <dgm:spPr/>
    </dgm:pt>
    <dgm:pt modelId="{83AD9C1C-A4B1-4323-989C-2E208AA3ED8B}" type="pres">
      <dgm:prSet presAssocID="{B1396413-F2B8-4AF8-8BF5-F3C74B03ED49}" presName="accentRepeatNode" presStyleLbl="solidFgAcc1" presStyleIdx="0" presStyleCnt="2"/>
      <dgm:spPr>
        <a:blipFill dpi="0" rotWithShape="0">
          <a:blip xmlns:r="http://schemas.openxmlformats.org/officeDocument/2006/relationships" r:embed="rId1"/>
          <a:srcRect/>
          <a:stretch>
            <a:fillRect b="-18000"/>
          </a:stretch>
        </a:blipFill>
      </dgm:spPr>
    </dgm:pt>
    <dgm:pt modelId="{61911059-04A1-4066-9B86-F435295FA6B4}" type="pres">
      <dgm:prSet presAssocID="{C539D4D9-B34D-4EA4-982A-A37E5C97C9FA}" presName="text_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54EE71-4654-410F-9B5D-FE9D849BEEE9}" type="pres">
      <dgm:prSet presAssocID="{C539D4D9-B34D-4EA4-982A-A37E5C97C9FA}" presName="accent_2" presStyleCnt="0"/>
      <dgm:spPr/>
    </dgm:pt>
    <dgm:pt modelId="{765D3CA1-B1BD-464C-AC34-0499D3FB8423}" type="pres">
      <dgm:prSet presAssocID="{C539D4D9-B34D-4EA4-982A-A37E5C97C9FA}" presName="accentRepeatNode" presStyleLbl="solidFgAcc1" presStyleIdx="1" presStyleCnt="2"/>
      <dgm:spPr>
        <a:blipFill rotWithShape="0">
          <a:blip xmlns:r="http://schemas.openxmlformats.org/officeDocument/2006/relationships" r:embed="rId1"/>
          <a:stretch>
            <a:fillRect b="-18000"/>
          </a:stretch>
        </a:blipFill>
      </dgm:spPr>
    </dgm:pt>
  </dgm:ptLst>
  <dgm:cxnLst>
    <dgm:cxn modelId="{FD3753F6-B38B-4002-AE3E-E7E810534C9F}" type="presOf" srcId="{B1396413-F2B8-4AF8-8BF5-F3C74B03ED49}" destId="{30F513DA-EA96-4DC8-90F5-8014A793ACE5}" srcOrd="0" destOrd="0" presId="urn:microsoft.com/office/officeart/2008/layout/VerticalCurvedList"/>
    <dgm:cxn modelId="{A60240BB-58A3-4AEE-898B-7BE3868315C9}" type="presOf" srcId="{EBD0C633-80F3-48A5-9EFF-D8B7E7E4F952}" destId="{271B70B3-1EEB-455A-BB29-B8DB523CEFB2}" srcOrd="0" destOrd="0" presId="urn:microsoft.com/office/officeart/2008/layout/VerticalCurvedList"/>
    <dgm:cxn modelId="{B28EF775-022A-46C6-B895-058E3F126923}" srcId="{DBF75483-F3DC-4785-9C8E-B7F20FBA557F}" destId="{B1396413-F2B8-4AF8-8BF5-F3C74B03ED49}" srcOrd="0" destOrd="0" parTransId="{8565FDA7-4C91-4D95-BCBC-AD9100E76A92}" sibTransId="{EBD0C633-80F3-48A5-9EFF-D8B7E7E4F952}"/>
    <dgm:cxn modelId="{4EEEEF54-0817-40AF-82B0-8D77AA0A483F}" srcId="{DBF75483-F3DC-4785-9C8E-B7F20FBA557F}" destId="{C539D4D9-B34D-4EA4-982A-A37E5C97C9FA}" srcOrd="1" destOrd="0" parTransId="{5425701D-4AAF-4818-95DD-DC7DC0424467}" sibTransId="{F9C5AECE-724E-4FDC-BB41-4F9EB5DAEA2D}"/>
    <dgm:cxn modelId="{76D20FA9-D80F-4126-89BC-A7DDBD029654}" type="presOf" srcId="{DBF75483-F3DC-4785-9C8E-B7F20FBA557F}" destId="{0B6AAB4A-A08F-410E-B8AB-7E88599EB32A}" srcOrd="0" destOrd="0" presId="urn:microsoft.com/office/officeart/2008/layout/VerticalCurvedList"/>
    <dgm:cxn modelId="{0CD0A35C-2DCB-485E-9CF2-241AAEF09265}" type="presOf" srcId="{C539D4D9-B34D-4EA4-982A-A37E5C97C9FA}" destId="{61911059-04A1-4066-9B86-F435295FA6B4}" srcOrd="0" destOrd="0" presId="urn:microsoft.com/office/officeart/2008/layout/VerticalCurvedList"/>
    <dgm:cxn modelId="{52AC3F52-B4D6-44BD-A6D3-BD4A14C7082C}" type="presParOf" srcId="{0B6AAB4A-A08F-410E-B8AB-7E88599EB32A}" destId="{25D0353A-2802-4280-ADB0-39C906437022}" srcOrd="0" destOrd="0" presId="urn:microsoft.com/office/officeart/2008/layout/VerticalCurvedList"/>
    <dgm:cxn modelId="{69C6A9BE-F184-4F84-AFBB-50566516DEAF}" type="presParOf" srcId="{25D0353A-2802-4280-ADB0-39C906437022}" destId="{A8F5F45D-A640-4CB8-858C-3C3703A74B8E}" srcOrd="0" destOrd="0" presId="urn:microsoft.com/office/officeart/2008/layout/VerticalCurvedList"/>
    <dgm:cxn modelId="{96061580-B9DA-40D1-A3F2-0DD79B636501}" type="presParOf" srcId="{A8F5F45D-A640-4CB8-858C-3C3703A74B8E}" destId="{F7C280E0-BEE8-45A5-A97A-46BB86FE5CE4}" srcOrd="0" destOrd="0" presId="urn:microsoft.com/office/officeart/2008/layout/VerticalCurvedList"/>
    <dgm:cxn modelId="{3B20C714-3951-47D1-991E-90A03CCAB8E4}" type="presParOf" srcId="{A8F5F45D-A640-4CB8-858C-3C3703A74B8E}" destId="{271B70B3-1EEB-455A-BB29-B8DB523CEFB2}" srcOrd="1" destOrd="0" presId="urn:microsoft.com/office/officeart/2008/layout/VerticalCurvedList"/>
    <dgm:cxn modelId="{3C3CDC33-A4F1-4B12-82C2-B06E403D4BE5}" type="presParOf" srcId="{A8F5F45D-A640-4CB8-858C-3C3703A74B8E}" destId="{2E7B40B5-AF2E-47EC-A0B4-8C7DD4888123}" srcOrd="2" destOrd="0" presId="urn:microsoft.com/office/officeart/2008/layout/VerticalCurvedList"/>
    <dgm:cxn modelId="{9F9F1000-8B14-427D-B975-1C42D4DF8299}" type="presParOf" srcId="{A8F5F45D-A640-4CB8-858C-3C3703A74B8E}" destId="{1E0445B1-D865-4DE9-918F-E2A4E7658A6E}" srcOrd="3" destOrd="0" presId="urn:microsoft.com/office/officeart/2008/layout/VerticalCurvedList"/>
    <dgm:cxn modelId="{F4B6449A-9E45-4127-92A6-08D7C9347567}" type="presParOf" srcId="{25D0353A-2802-4280-ADB0-39C906437022}" destId="{30F513DA-EA96-4DC8-90F5-8014A793ACE5}" srcOrd="1" destOrd="0" presId="urn:microsoft.com/office/officeart/2008/layout/VerticalCurvedList"/>
    <dgm:cxn modelId="{F3E70731-E910-4D2C-99F0-BDE98814D654}" type="presParOf" srcId="{25D0353A-2802-4280-ADB0-39C906437022}" destId="{F661D75B-C066-4E80-8014-EFCDA78195AC}" srcOrd="2" destOrd="0" presId="urn:microsoft.com/office/officeart/2008/layout/VerticalCurvedList"/>
    <dgm:cxn modelId="{1C1836FE-74FC-427E-A0C4-83DCAEE6A151}" type="presParOf" srcId="{F661D75B-C066-4E80-8014-EFCDA78195AC}" destId="{83AD9C1C-A4B1-4323-989C-2E208AA3ED8B}" srcOrd="0" destOrd="0" presId="urn:microsoft.com/office/officeart/2008/layout/VerticalCurvedList"/>
    <dgm:cxn modelId="{E93FDD45-F191-480D-8B79-E52637789513}" type="presParOf" srcId="{25D0353A-2802-4280-ADB0-39C906437022}" destId="{61911059-04A1-4066-9B86-F435295FA6B4}" srcOrd="3" destOrd="0" presId="urn:microsoft.com/office/officeart/2008/layout/VerticalCurvedList"/>
    <dgm:cxn modelId="{E91A80C9-0E49-4AEE-B616-A9439F4E6278}" type="presParOf" srcId="{25D0353A-2802-4280-ADB0-39C906437022}" destId="{E254EE71-4654-410F-9B5D-FE9D849BEEE9}" srcOrd="4" destOrd="0" presId="urn:microsoft.com/office/officeart/2008/layout/VerticalCurvedList"/>
    <dgm:cxn modelId="{4F01CFF2-B2D3-47E3-83EC-D1C28B861AF4}" type="presParOf" srcId="{E254EE71-4654-410F-9B5D-FE9D849BEEE9}" destId="{765D3CA1-B1BD-464C-AC34-0499D3FB842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9BA1725-23A4-4FCE-94CC-22282D505797}" type="doc">
      <dgm:prSet loTypeId="urn:microsoft.com/office/officeart/2005/8/layout/vProcess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4746FE6-17E0-4346-BBD2-5C2DF9034A57}">
      <dgm:prSet phldrT="[Text]" custT="1"/>
      <dgm:spPr/>
      <dgm:t>
        <a:bodyPr/>
        <a:lstStyle/>
        <a:p>
          <a:r>
            <a:rPr lang="en-US" sz="2800" b="1">
              <a:latin typeface="Times New Roman" pitchFamily="18" charset="0"/>
              <a:cs typeface="Times New Roman" pitchFamily="18" charset="0"/>
            </a:rPr>
            <a:t>Hoạt động 1: Khởi động- kết nối</a:t>
          </a:r>
          <a:endParaRPr lang="en-US" sz="2800" dirty="0"/>
        </a:p>
      </dgm:t>
    </dgm:pt>
    <dgm:pt modelId="{FBE7C1C9-7E37-47BE-9EA3-21854B980862}" type="parTrans" cxnId="{1EDF74A2-5FD7-4199-A687-3867C4667216}">
      <dgm:prSet/>
      <dgm:spPr/>
      <dgm:t>
        <a:bodyPr/>
        <a:lstStyle/>
        <a:p>
          <a:endParaRPr lang="en-US" sz="2800"/>
        </a:p>
      </dgm:t>
    </dgm:pt>
    <dgm:pt modelId="{9923EFB0-91A0-4DB8-BA1B-5B5E56694B1F}" type="sibTrans" cxnId="{1EDF74A2-5FD7-4199-A687-3867C4667216}">
      <dgm:prSet custT="1"/>
      <dgm:spPr/>
      <dgm:t>
        <a:bodyPr/>
        <a:lstStyle/>
        <a:p>
          <a:endParaRPr lang="en-US" sz="2800"/>
        </a:p>
      </dgm:t>
    </dgm:pt>
    <dgm:pt modelId="{945D4F10-7FA8-4605-A6DB-53E26CD0C495}">
      <dgm:prSet phldrT="[Text]" custT="1"/>
      <dgm:spPr/>
      <dgm:t>
        <a:bodyPr/>
        <a:lstStyle/>
        <a:p>
          <a:r>
            <a:rPr lang="en-US" sz="2800" b="1">
              <a:latin typeface="Times New Roman" pitchFamily="18" charset="0"/>
              <a:cs typeface="Times New Roman" pitchFamily="18" charset="0"/>
            </a:rPr>
            <a:t>Hoạt động 2: Khám phá - thực hành</a:t>
          </a:r>
          <a:endParaRPr lang="en-US" sz="2800" dirty="0"/>
        </a:p>
      </dgm:t>
    </dgm:pt>
    <dgm:pt modelId="{43572765-B9F6-409A-A568-6F1E64F9DC57}" type="parTrans" cxnId="{1ECEE56F-B10C-48FE-96F9-92FA8810677A}">
      <dgm:prSet/>
      <dgm:spPr/>
      <dgm:t>
        <a:bodyPr/>
        <a:lstStyle/>
        <a:p>
          <a:endParaRPr lang="en-US" sz="2800"/>
        </a:p>
      </dgm:t>
    </dgm:pt>
    <dgm:pt modelId="{338F6C25-7541-4058-9D35-0BCA8D8A96C3}" type="sibTrans" cxnId="{1ECEE56F-B10C-48FE-96F9-92FA8810677A}">
      <dgm:prSet custT="1"/>
      <dgm:spPr/>
      <dgm:t>
        <a:bodyPr/>
        <a:lstStyle/>
        <a:p>
          <a:endParaRPr lang="en-US" sz="2800"/>
        </a:p>
      </dgm:t>
    </dgm:pt>
    <dgm:pt modelId="{06A5230B-D531-45B6-AA45-F776E4AECE81}">
      <dgm:prSet phldrT="[Text]" custT="1"/>
      <dgm:spPr/>
      <dgm:t>
        <a:bodyPr/>
        <a:lstStyle/>
        <a:p>
          <a:r>
            <a:rPr lang="en-US" sz="2800" b="1">
              <a:latin typeface="Times New Roman" pitchFamily="18" charset="0"/>
              <a:cs typeface="Times New Roman" pitchFamily="18" charset="0"/>
            </a:rPr>
            <a:t>Hoạt động 3: Củng cố và nối tiếp </a:t>
          </a:r>
          <a:endParaRPr lang="en-US" sz="2800" b="1" dirty="0">
            <a:latin typeface="Times New Roman" pitchFamily="18" charset="0"/>
            <a:cs typeface="Times New Roman" pitchFamily="18" charset="0"/>
          </a:endParaRPr>
        </a:p>
      </dgm:t>
    </dgm:pt>
    <dgm:pt modelId="{02952FA7-3C7D-4004-B3FC-B0E12ECC8F19}" type="parTrans" cxnId="{4A5547D2-93B8-4389-B4DE-9721E73AF192}">
      <dgm:prSet/>
      <dgm:spPr/>
      <dgm:t>
        <a:bodyPr/>
        <a:lstStyle/>
        <a:p>
          <a:endParaRPr lang="en-US" sz="2800"/>
        </a:p>
      </dgm:t>
    </dgm:pt>
    <dgm:pt modelId="{42F45523-5D56-405F-8071-3EC8083084DF}" type="sibTrans" cxnId="{4A5547D2-93B8-4389-B4DE-9721E73AF192}">
      <dgm:prSet/>
      <dgm:spPr/>
      <dgm:t>
        <a:bodyPr/>
        <a:lstStyle/>
        <a:p>
          <a:endParaRPr lang="en-US" sz="2800"/>
        </a:p>
      </dgm:t>
    </dgm:pt>
    <dgm:pt modelId="{AF627D46-789F-43B6-9D76-F319B51FEE2F}" type="pres">
      <dgm:prSet presAssocID="{F9BA1725-23A4-4FCE-94CC-22282D505797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3469A99-2E74-4CAC-913F-98DCE3F9B0CD}" type="pres">
      <dgm:prSet presAssocID="{F9BA1725-23A4-4FCE-94CC-22282D505797}" presName="dummyMaxCanvas" presStyleCnt="0">
        <dgm:presLayoutVars/>
      </dgm:prSet>
      <dgm:spPr/>
    </dgm:pt>
    <dgm:pt modelId="{32353C91-CBA7-403F-BF90-DDEAAF6D89A2}" type="pres">
      <dgm:prSet presAssocID="{F9BA1725-23A4-4FCE-94CC-22282D505797}" presName="ThreeNodes_1" presStyleLbl="node1" presStyleIdx="0" presStyleCnt="3" custScaleX="10825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1E8245-4881-42D4-A5C8-B913FFEA86F7}" type="pres">
      <dgm:prSet presAssocID="{F9BA1725-23A4-4FCE-94CC-22282D505797}" presName="ThreeNodes_2" presStyleLbl="node1" presStyleIdx="1" presStyleCnt="3" custScaleX="117647" custLinFactNeighborX="3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BF83D6-0D78-47AE-B581-89B57C03C037}" type="pres">
      <dgm:prSet presAssocID="{F9BA1725-23A4-4FCE-94CC-22282D505797}" presName="ThreeNodes_3" presStyleLbl="node1" presStyleIdx="2" presStyleCnt="3" custScaleX="1066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AD081B-3B8F-42D1-8849-A8106CF23EC7}" type="pres">
      <dgm:prSet presAssocID="{F9BA1725-23A4-4FCE-94CC-22282D505797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BBAE84-29E9-4ABB-AAAA-C41CCB57166D}" type="pres">
      <dgm:prSet presAssocID="{F9BA1725-23A4-4FCE-94CC-22282D505797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14F712-9732-40D9-9E3E-6AFB967F34CF}" type="pres">
      <dgm:prSet presAssocID="{F9BA1725-23A4-4FCE-94CC-22282D505797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7AC3DE-D9D4-475A-9B7C-8FF1F1D50FB6}" type="pres">
      <dgm:prSet presAssocID="{F9BA1725-23A4-4FCE-94CC-22282D505797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C3DE28-3978-40FE-B3E4-FEBB2EFF2011}" type="pres">
      <dgm:prSet presAssocID="{F9BA1725-23A4-4FCE-94CC-22282D505797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6E0E3A3-B00F-4EA3-BBB5-D4C41C969B71}" type="presOf" srcId="{06A5230B-D531-45B6-AA45-F776E4AECE81}" destId="{24BF83D6-0D78-47AE-B581-89B57C03C037}" srcOrd="0" destOrd="0" presId="urn:microsoft.com/office/officeart/2005/8/layout/vProcess5"/>
    <dgm:cxn modelId="{524D3B04-94A5-47A5-8935-7912D8BA8931}" type="presOf" srcId="{338F6C25-7541-4058-9D35-0BCA8D8A96C3}" destId="{93BBAE84-29E9-4ABB-AAAA-C41CCB57166D}" srcOrd="0" destOrd="0" presId="urn:microsoft.com/office/officeart/2005/8/layout/vProcess5"/>
    <dgm:cxn modelId="{BDE4CC26-8019-4E84-9343-984FA80664F5}" type="presOf" srcId="{9923EFB0-91A0-4DB8-BA1B-5B5E56694B1F}" destId="{F9AD081B-3B8F-42D1-8849-A8106CF23EC7}" srcOrd="0" destOrd="0" presId="urn:microsoft.com/office/officeart/2005/8/layout/vProcess5"/>
    <dgm:cxn modelId="{B98A9580-1CBD-476E-8D7B-8AA2CDD5ABE8}" type="presOf" srcId="{74746FE6-17E0-4346-BBD2-5C2DF9034A57}" destId="{32353C91-CBA7-403F-BF90-DDEAAF6D89A2}" srcOrd="0" destOrd="0" presId="urn:microsoft.com/office/officeart/2005/8/layout/vProcess5"/>
    <dgm:cxn modelId="{1ECEE56F-B10C-48FE-96F9-92FA8810677A}" srcId="{F9BA1725-23A4-4FCE-94CC-22282D505797}" destId="{945D4F10-7FA8-4605-A6DB-53E26CD0C495}" srcOrd="1" destOrd="0" parTransId="{43572765-B9F6-409A-A568-6F1E64F9DC57}" sibTransId="{338F6C25-7541-4058-9D35-0BCA8D8A96C3}"/>
    <dgm:cxn modelId="{1EDF74A2-5FD7-4199-A687-3867C4667216}" srcId="{F9BA1725-23A4-4FCE-94CC-22282D505797}" destId="{74746FE6-17E0-4346-BBD2-5C2DF9034A57}" srcOrd="0" destOrd="0" parTransId="{FBE7C1C9-7E37-47BE-9EA3-21854B980862}" sibTransId="{9923EFB0-91A0-4DB8-BA1B-5B5E56694B1F}"/>
    <dgm:cxn modelId="{FE1C0E56-4405-4267-A8AA-E2CDBEAFFC2D}" type="presOf" srcId="{945D4F10-7FA8-4605-A6DB-53E26CD0C495}" destId="{2B1E8245-4881-42D4-A5C8-B913FFEA86F7}" srcOrd="0" destOrd="0" presId="urn:microsoft.com/office/officeart/2005/8/layout/vProcess5"/>
    <dgm:cxn modelId="{4A5547D2-93B8-4389-B4DE-9721E73AF192}" srcId="{F9BA1725-23A4-4FCE-94CC-22282D505797}" destId="{06A5230B-D531-45B6-AA45-F776E4AECE81}" srcOrd="2" destOrd="0" parTransId="{02952FA7-3C7D-4004-B3FC-B0E12ECC8F19}" sibTransId="{42F45523-5D56-405F-8071-3EC8083084DF}"/>
    <dgm:cxn modelId="{950C7174-4962-40C6-9602-C2387F5DA432}" type="presOf" srcId="{06A5230B-D531-45B6-AA45-F776E4AECE81}" destId="{D9C3DE28-3978-40FE-B3E4-FEBB2EFF2011}" srcOrd="1" destOrd="0" presId="urn:microsoft.com/office/officeart/2005/8/layout/vProcess5"/>
    <dgm:cxn modelId="{5290CB07-FEF3-4D1E-9B40-7100424562D4}" type="presOf" srcId="{F9BA1725-23A4-4FCE-94CC-22282D505797}" destId="{AF627D46-789F-43B6-9D76-F319B51FEE2F}" srcOrd="0" destOrd="0" presId="urn:microsoft.com/office/officeart/2005/8/layout/vProcess5"/>
    <dgm:cxn modelId="{191F571E-27E1-404B-9E98-0563469EBECE}" type="presOf" srcId="{74746FE6-17E0-4346-BBD2-5C2DF9034A57}" destId="{E814F712-9732-40D9-9E3E-6AFB967F34CF}" srcOrd="1" destOrd="0" presId="urn:microsoft.com/office/officeart/2005/8/layout/vProcess5"/>
    <dgm:cxn modelId="{FC19BA85-D26D-4696-9952-C9162B9F8DB6}" type="presOf" srcId="{945D4F10-7FA8-4605-A6DB-53E26CD0C495}" destId="{407AC3DE-D9D4-475A-9B7C-8FF1F1D50FB6}" srcOrd="1" destOrd="0" presId="urn:microsoft.com/office/officeart/2005/8/layout/vProcess5"/>
    <dgm:cxn modelId="{71C8F22A-D0C8-4387-A190-2165517997B1}" type="presParOf" srcId="{AF627D46-789F-43B6-9D76-F319B51FEE2F}" destId="{13469A99-2E74-4CAC-913F-98DCE3F9B0CD}" srcOrd="0" destOrd="0" presId="urn:microsoft.com/office/officeart/2005/8/layout/vProcess5"/>
    <dgm:cxn modelId="{71632345-187D-4FFB-9432-37748CD065A8}" type="presParOf" srcId="{AF627D46-789F-43B6-9D76-F319B51FEE2F}" destId="{32353C91-CBA7-403F-BF90-DDEAAF6D89A2}" srcOrd="1" destOrd="0" presId="urn:microsoft.com/office/officeart/2005/8/layout/vProcess5"/>
    <dgm:cxn modelId="{A0621AB5-32F5-4A54-88AB-AC3BA7D6DAE4}" type="presParOf" srcId="{AF627D46-789F-43B6-9D76-F319B51FEE2F}" destId="{2B1E8245-4881-42D4-A5C8-B913FFEA86F7}" srcOrd="2" destOrd="0" presId="urn:microsoft.com/office/officeart/2005/8/layout/vProcess5"/>
    <dgm:cxn modelId="{09F3AC7B-7FF0-425C-87A7-AE14DAC0AEE2}" type="presParOf" srcId="{AF627D46-789F-43B6-9D76-F319B51FEE2F}" destId="{24BF83D6-0D78-47AE-B581-89B57C03C037}" srcOrd="3" destOrd="0" presId="urn:microsoft.com/office/officeart/2005/8/layout/vProcess5"/>
    <dgm:cxn modelId="{1797BAB8-08A5-447F-9CAB-F4FD151689EA}" type="presParOf" srcId="{AF627D46-789F-43B6-9D76-F319B51FEE2F}" destId="{F9AD081B-3B8F-42D1-8849-A8106CF23EC7}" srcOrd="4" destOrd="0" presId="urn:microsoft.com/office/officeart/2005/8/layout/vProcess5"/>
    <dgm:cxn modelId="{CEC27BC0-768A-49A9-8049-64DCCEBD0775}" type="presParOf" srcId="{AF627D46-789F-43B6-9D76-F319B51FEE2F}" destId="{93BBAE84-29E9-4ABB-AAAA-C41CCB57166D}" srcOrd="5" destOrd="0" presId="urn:microsoft.com/office/officeart/2005/8/layout/vProcess5"/>
    <dgm:cxn modelId="{CB1F3DCC-14D3-4962-AC14-77670A9F657A}" type="presParOf" srcId="{AF627D46-789F-43B6-9D76-F319B51FEE2F}" destId="{E814F712-9732-40D9-9E3E-6AFB967F34CF}" srcOrd="6" destOrd="0" presId="urn:microsoft.com/office/officeart/2005/8/layout/vProcess5"/>
    <dgm:cxn modelId="{C55DE206-07CD-4D54-8201-B2BB18D84F2B}" type="presParOf" srcId="{AF627D46-789F-43B6-9D76-F319B51FEE2F}" destId="{407AC3DE-D9D4-475A-9B7C-8FF1F1D50FB6}" srcOrd="7" destOrd="0" presId="urn:microsoft.com/office/officeart/2005/8/layout/vProcess5"/>
    <dgm:cxn modelId="{B7AB8C3C-7CD8-4F7F-BB37-2419A896B979}" type="presParOf" srcId="{AF627D46-789F-43B6-9D76-F319B51FEE2F}" destId="{D9C3DE28-3978-40FE-B3E4-FEBB2EFF2011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1B70B3-1EEB-455A-BB29-B8DB523CEFB2}">
      <dsp:nvSpPr>
        <dsp:cNvPr id="0" name=""/>
        <dsp:cNvSpPr/>
      </dsp:nvSpPr>
      <dsp:spPr>
        <a:xfrm>
          <a:off x="-5049318" y="-779405"/>
          <a:ext cx="6058843" cy="6058843"/>
        </a:xfrm>
        <a:prstGeom prst="blockArc">
          <a:avLst>
            <a:gd name="adj1" fmla="val 18900000"/>
            <a:gd name="adj2" fmla="val 2700000"/>
            <a:gd name="adj3" fmla="val 357"/>
          </a:avLst>
        </a:pr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F513DA-EA96-4DC8-90F5-8014A793ACE5}">
      <dsp:nvSpPr>
        <dsp:cNvPr id="0" name=""/>
        <dsp:cNvSpPr/>
      </dsp:nvSpPr>
      <dsp:spPr>
        <a:xfrm>
          <a:off x="827218" y="642874"/>
          <a:ext cx="5899091" cy="128556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0421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Nghe –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viết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chính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xác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đẹp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bài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Việt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Nam </a:t>
          </a:r>
          <a:r>
            <a:rPr lang="en-US" sz="2800" kern="1200" err="1">
              <a:latin typeface="Times New Roman" panose="02020603050405020304" pitchFamily="18" charset="0"/>
              <a:cs typeface="Times New Roman" panose="02020603050405020304" pitchFamily="18" charset="0"/>
            </a:rPr>
            <a:t>thân</a:t>
          </a:r>
          <a:r>
            <a:rPr lang="en-US" sz="2800" kern="1200">
              <a:latin typeface="Times New Roman" panose="02020603050405020304" pitchFamily="18" charset="0"/>
              <a:cs typeface="Times New Roman" panose="02020603050405020304" pitchFamily="18" charset="0"/>
            </a:rPr>
            <a:t> yêu.</a:t>
          </a:r>
          <a:endParaRPr lang="en-US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27218" y="642874"/>
        <a:ext cx="5899091" cy="1285569"/>
      </dsp:txXfrm>
    </dsp:sp>
    <dsp:sp modelId="{83AD9C1C-A4B1-4323-989C-2E208AA3ED8B}">
      <dsp:nvSpPr>
        <dsp:cNvPr id="0" name=""/>
        <dsp:cNvSpPr/>
      </dsp:nvSpPr>
      <dsp:spPr>
        <a:xfrm>
          <a:off x="23737" y="482178"/>
          <a:ext cx="1606961" cy="1606961"/>
        </a:xfrm>
        <a:prstGeom prst="ellipse">
          <a:avLst/>
        </a:prstGeom>
        <a:blipFill dpi="0" rotWithShape="0">
          <a:blip xmlns:r="http://schemas.openxmlformats.org/officeDocument/2006/relationships" r:embed="rId1"/>
          <a:srcRect/>
          <a:stretch>
            <a:fillRect b="-18000"/>
          </a:stretch>
        </a:blip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911059-04A1-4066-9B86-F435295FA6B4}">
      <dsp:nvSpPr>
        <dsp:cNvPr id="0" name=""/>
        <dsp:cNvSpPr/>
      </dsp:nvSpPr>
      <dsp:spPr>
        <a:xfrm>
          <a:off x="827218" y="2571588"/>
          <a:ext cx="5899091" cy="1285569"/>
        </a:xfrm>
        <a:prstGeom prst="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0421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Làm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bài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err="1">
              <a:latin typeface="Times New Roman" panose="02020603050405020304" pitchFamily="18" charset="0"/>
              <a:cs typeface="Times New Roman" panose="02020603050405020304" pitchFamily="18" charset="0"/>
            </a:rPr>
            <a:t>tập</a:t>
          </a:r>
          <a:r>
            <a:rPr lang="en-US" sz="2800" kern="1200">
              <a:latin typeface="Times New Roman" panose="02020603050405020304" pitchFamily="18" charset="0"/>
              <a:cs typeface="Times New Roman" panose="02020603050405020304" pitchFamily="18" charset="0"/>
            </a:rPr>
            <a:t> để củng cố quy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tắc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viết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chính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tả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với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ng/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ngh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; g/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gh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; c</a:t>
          </a:r>
          <a:r>
            <a:rPr lang="en-US" sz="2800" kern="1200">
              <a:latin typeface="Times New Roman" panose="02020603050405020304" pitchFamily="18" charset="0"/>
              <a:cs typeface="Times New Roman" panose="02020603050405020304" pitchFamily="18" charset="0"/>
            </a:rPr>
            <a:t>/k.</a:t>
          </a:r>
          <a:endParaRPr lang="en-US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27218" y="2571588"/>
        <a:ext cx="5899091" cy="1285569"/>
      </dsp:txXfrm>
    </dsp:sp>
    <dsp:sp modelId="{765D3CA1-B1BD-464C-AC34-0499D3FB8423}">
      <dsp:nvSpPr>
        <dsp:cNvPr id="0" name=""/>
        <dsp:cNvSpPr/>
      </dsp:nvSpPr>
      <dsp:spPr>
        <a:xfrm>
          <a:off x="23737" y="2410892"/>
          <a:ext cx="1606961" cy="1606961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 b="-18000"/>
          </a:stretch>
        </a:blip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353C91-CBA7-403F-BF90-DDEAAF6D89A2}">
      <dsp:nvSpPr>
        <dsp:cNvPr id="0" name=""/>
        <dsp:cNvSpPr/>
      </dsp:nvSpPr>
      <dsp:spPr>
        <a:xfrm>
          <a:off x="-238871" y="0"/>
          <a:ext cx="6929742" cy="122915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>
              <a:latin typeface="Times New Roman" pitchFamily="18" charset="0"/>
              <a:cs typeface="Times New Roman" pitchFamily="18" charset="0"/>
            </a:rPr>
            <a:t>Hoạt động 1: Khởi động- kết nối</a:t>
          </a:r>
          <a:endParaRPr lang="en-US" sz="2800" kern="1200" dirty="0"/>
        </a:p>
      </dsp:txBody>
      <dsp:txXfrm>
        <a:off x="-202870" y="36001"/>
        <a:ext cx="5499879" cy="1157151"/>
      </dsp:txXfrm>
    </dsp:sp>
    <dsp:sp modelId="{2B1E8245-4881-42D4-A5C8-B913FFEA86F7}">
      <dsp:nvSpPr>
        <dsp:cNvPr id="0" name=""/>
        <dsp:cNvSpPr/>
      </dsp:nvSpPr>
      <dsp:spPr>
        <a:xfrm>
          <a:off x="25255" y="1434012"/>
          <a:ext cx="7531162" cy="122915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>
              <a:latin typeface="Times New Roman" pitchFamily="18" charset="0"/>
              <a:cs typeface="Times New Roman" pitchFamily="18" charset="0"/>
            </a:rPr>
            <a:t>Hoạt động 2: Khám phá - thực hành</a:t>
          </a:r>
          <a:endParaRPr lang="en-US" sz="2800" kern="1200" dirty="0"/>
        </a:p>
      </dsp:txBody>
      <dsp:txXfrm>
        <a:off x="61256" y="1470013"/>
        <a:ext cx="5854705" cy="1157151"/>
      </dsp:txXfrm>
    </dsp:sp>
    <dsp:sp modelId="{24BF83D6-0D78-47AE-B581-89B57C03C037}">
      <dsp:nvSpPr>
        <dsp:cNvPr id="0" name=""/>
        <dsp:cNvSpPr/>
      </dsp:nvSpPr>
      <dsp:spPr>
        <a:xfrm>
          <a:off x="941311" y="2868025"/>
          <a:ext cx="6828726" cy="122915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>
              <a:latin typeface="Times New Roman" pitchFamily="18" charset="0"/>
              <a:cs typeface="Times New Roman" pitchFamily="18" charset="0"/>
            </a:rPr>
            <a:t>Hoạt động 3: Củng cố và nối tiếp </a:t>
          </a:r>
          <a:endParaRPr lang="en-US" sz="2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977312" y="2904026"/>
        <a:ext cx="5301918" cy="1157151"/>
      </dsp:txXfrm>
    </dsp:sp>
    <dsp:sp modelId="{F9AD081B-3B8F-42D1-8849-A8106CF23EC7}">
      <dsp:nvSpPr>
        <dsp:cNvPr id="0" name=""/>
        <dsp:cNvSpPr/>
      </dsp:nvSpPr>
      <dsp:spPr>
        <a:xfrm>
          <a:off x="5627795" y="932108"/>
          <a:ext cx="798949" cy="798949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/>
        </a:p>
      </dsp:txBody>
      <dsp:txXfrm>
        <a:off x="5807559" y="932108"/>
        <a:ext cx="439421" cy="601209"/>
      </dsp:txXfrm>
    </dsp:sp>
    <dsp:sp modelId="{93BBAE84-29E9-4ABB-AAAA-C41CCB57166D}">
      <dsp:nvSpPr>
        <dsp:cNvPr id="0" name=""/>
        <dsp:cNvSpPr/>
      </dsp:nvSpPr>
      <dsp:spPr>
        <a:xfrm>
          <a:off x="6192632" y="2357926"/>
          <a:ext cx="798949" cy="798949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/>
        </a:p>
      </dsp:txBody>
      <dsp:txXfrm>
        <a:off x="6372396" y="2357926"/>
        <a:ext cx="439421" cy="6012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FBA549-DCF2-4A15-8BA8-E186F5FCA199}" type="datetimeFigureOut">
              <a:rPr lang="en-US" smtClean="0"/>
              <a:t>11/09/2023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1F09DD-DB69-4DB3-BA39-A763A4966D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9025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1F09DD-DB69-4DB3-BA39-A763A4966DA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6883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1F09DD-DB69-4DB3-BA39-A763A4966DA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7670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1F09DD-DB69-4DB3-BA39-A763A4966DA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4420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1F09DD-DB69-4DB3-BA39-A763A4966DA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8354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1F09DD-DB69-4DB3-BA39-A763A4966DA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3750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1F09DD-DB69-4DB3-BA39-A763A4966DA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6879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1F09DD-DB69-4DB3-BA39-A763A4966DA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7661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1F09DD-DB69-4DB3-BA39-A763A4966DA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5895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1F09DD-DB69-4DB3-BA39-A763A4966DA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7703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1F09DD-DB69-4DB3-BA39-A763A4966DA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695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1F09DD-DB69-4DB3-BA39-A763A4966DA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1659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1F09DD-DB69-4DB3-BA39-A763A4966DA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8369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1F09DD-DB69-4DB3-BA39-A763A4966DA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32350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1F09DD-DB69-4DB3-BA39-A763A4966DA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9004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1F09DD-DB69-4DB3-BA39-A763A4966DA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90282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1F09DD-DB69-4DB3-BA39-A763A4966DA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18177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1F09DD-DB69-4DB3-BA39-A763A4966DA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39786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1F09DD-DB69-4DB3-BA39-A763A4966DA7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26317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1F09DD-DB69-4DB3-BA39-A763A4966DA7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80551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1F09DD-DB69-4DB3-BA39-A763A4966DA7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1722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1F09DD-DB69-4DB3-BA39-A763A4966DA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26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1F09DD-DB69-4DB3-BA39-A763A4966DA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1799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effectLst/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1F09DD-DB69-4DB3-BA39-A763A4966DA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3066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1F09DD-DB69-4DB3-BA39-A763A4966DA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4885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1F09DD-DB69-4DB3-BA39-A763A4966DA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4450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>
              <a:effectLst/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1F09DD-DB69-4DB3-BA39-A763A4966DA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1557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1F09DD-DB69-4DB3-BA39-A763A4966DA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5474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E05D9-5D9F-48C4-A20C-0B44AABB1885}" type="datetimeFigureOut">
              <a:rPr lang="en-US" smtClean="0"/>
              <a:pPr/>
              <a:t>11/09/2023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48958-5CFE-4934-AB5E-3E505E5944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874578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E05D9-5D9F-48C4-A20C-0B44AABB1885}" type="datetimeFigureOut">
              <a:rPr lang="en-US" smtClean="0"/>
              <a:pPr/>
              <a:t>11/09/2023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48958-5CFE-4934-AB5E-3E505E5944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088072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E05D9-5D9F-48C4-A20C-0B44AABB1885}" type="datetimeFigureOut">
              <a:rPr lang="en-US" smtClean="0"/>
              <a:pPr/>
              <a:t>11/09/2023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48958-5CFE-4934-AB5E-3E505E5944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45519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9348792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594088-87A4-4A4C-A930-77ED51871F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34CD40-D8F6-407B-A4A8-3BD7D4EBD0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8C5FA3-A1C1-4A49-90E7-9B2EB91ADB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98F8D-20F9-438E-AFF9-C395E96376A1}" type="datetimeFigureOut">
              <a:rPr lang="vi-VN" smtClean="0"/>
              <a:t>11/09/2023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91A7A4-8F1C-4D4B-9377-464DE3D5D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4B833F-1F87-4E03-9B3B-C020F7279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48CDE-E7A7-4BD7-AAF5-C3E241FBC82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007351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AF4F87-2588-48C7-BB0A-DFAF606E4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19363A-C198-4817-9C84-C432FCA41C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C9FF71-B1BB-45CF-BFE4-813E0E2E0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98F8D-20F9-438E-AFF9-C395E96376A1}" type="datetimeFigureOut">
              <a:rPr lang="vi-VN" smtClean="0"/>
              <a:t>11/09/2023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B4C218-F779-4E75-869F-13B7F7BFA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75B420-5400-4445-BCB9-C251D536E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48CDE-E7A7-4BD7-AAF5-C3E241FBC82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210040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1B991F-230A-48B0-889D-4F7A6E175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A9F030-9876-4045-8403-DDDC839EC4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47E73B-0059-4974-A974-EFB9775C60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98F8D-20F9-438E-AFF9-C395E96376A1}" type="datetimeFigureOut">
              <a:rPr lang="vi-VN" smtClean="0"/>
              <a:t>11/09/2023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EEAEE6-D486-46C9-9825-381E84E5F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AB5A4A-EB8E-46B3-A981-8F9846173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48CDE-E7A7-4BD7-AAF5-C3E241FBC82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688983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C0F04-6463-49C9-BCEC-6E85A2EEFA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9F87E1-37E6-4414-AE13-C679A5A294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6C77D9-D0FA-4CEE-B28E-8FCA0FA58B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A280D3-DAC6-469C-AEA0-DCDF292A08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98F8D-20F9-438E-AFF9-C395E96376A1}" type="datetimeFigureOut">
              <a:rPr lang="vi-VN" smtClean="0"/>
              <a:t>11/09/2023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CEB734-F8F6-4506-9AC9-3762FBA2C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13AA12-E170-451D-B3C2-B805CC4F9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48CDE-E7A7-4BD7-AAF5-C3E241FBC82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333041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11204C-1611-400A-9706-2DF598109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81480B-650C-4255-A569-78B5FDE526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6E8E6C-42AD-4540-AB4E-E118B98BE4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6CE5CED-C421-416C-802A-487F7A7E5A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303D3D-81CB-4540-84D0-F540001563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EEB0324-9168-47CB-BDFB-0520C2A2A9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98F8D-20F9-438E-AFF9-C395E96376A1}" type="datetimeFigureOut">
              <a:rPr lang="vi-VN" smtClean="0"/>
              <a:t>11/09/2023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BBAA343-FECF-4E30-9F9C-36B6E7367A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3672A6D-E334-43D8-A365-4AA322168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48CDE-E7A7-4BD7-AAF5-C3E241FBC82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799031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F172A3-BB13-44C2-8A24-9E409E9ADB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EDA366-6AFD-4721-BE66-F570A64DF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98F8D-20F9-438E-AFF9-C395E96376A1}" type="datetimeFigureOut">
              <a:rPr lang="vi-VN" smtClean="0"/>
              <a:t>11/09/2023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CA6A63-63DB-4199-9AA2-B2AF9125C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861486-96EB-484F-BBF7-B319751F57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48CDE-E7A7-4BD7-AAF5-C3E241FBC82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620944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76154C-253E-427D-B3F2-B4AC90D47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98F8D-20F9-438E-AFF9-C395E96376A1}" type="datetimeFigureOut">
              <a:rPr lang="vi-VN" smtClean="0"/>
              <a:t>11/09/2023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1EBCAD3-310D-4B8C-A0A9-20EA22465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956BC9-14B4-4CAC-B5D0-6DEB60CD17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48CDE-E7A7-4BD7-AAF5-C3E241FBC82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50343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E05D9-5D9F-48C4-A20C-0B44AABB1885}" type="datetimeFigureOut">
              <a:rPr lang="en-US" smtClean="0"/>
              <a:pPr/>
              <a:t>11/09/2023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48958-5CFE-4934-AB5E-3E505E5944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062573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00B04D-3B5E-4E90-BFE0-93B2901A93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03A814-E506-44AB-A415-505ED1E043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062F68-8E71-4480-A54B-2F52C74DB9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22599C-5E15-4A5F-B2FB-95DF7D602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98F8D-20F9-438E-AFF9-C395E96376A1}" type="datetimeFigureOut">
              <a:rPr lang="vi-VN" smtClean="0"/>
              <a:t>11/09/2023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89891A-05A9-4ACC-A710-9C4DDA3D53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263CE0-4429-461A-A382-89CAB0E1B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48CDE-E7A7-4BD7-AAF5-C3E241FBC82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83200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DCABBF-E4CE-4DD1-896D-945AB4CC1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6C8F716-5016-41B8-99FF-EAEF413434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CAEA40-F27B-4AC2-9466-13A6D2AE23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7EEE9F-A190-4285-9BBA-E509EFEE7F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98F8D-20F9-438E-AFF9-C395E96376A1}" type="datetimeFigureOut">
              <a:rPr lang="vi-VN" smtClean="0"/>
              <a:t>11/09/2023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C01C91-863E-43C8-9B27-E3254C863F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781975-39A1-4077-8DF8-BEA76C07E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48CDE-E7A7-4BD7-AAF5-C3E241FBC82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566356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88606-8D09-4CCF-870F-7C4349D920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07454E-9613-4340-AA79-886E2768AC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FAA7E0-0F0D-4FA7-8F74-C40EA8B309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98F8D-20F9-438E-AFF9-C395E96376A1}" type="datetimeFigureOut">
              <a:rPr lang="vi-VN" smtClean="0"/>
              <a:t>11/09/2023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3238FF-AF1E-44E1-8F23-BE5340FB8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FA5A20-E220-4FB6-AA79-285FD0BC9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48CDE-E7A7-4BD7-AAF5-C3E241FBC82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162342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4BA0E6E-F617-41A6-8D27-6BD75252C6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96FEBB-CD6C-412F-B0EA-03DA7E9551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9B6F47-83FC-4F3B-A91D-7CCDE3E26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98F8D-20F9-438E-AFF9-C395E96376A1}" type="datetimeFigureOut">
              <a:rPr lang="vi-VN" smtClean="0"/>
              <a:t>11/09/2023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BBD513-1F0A-4BDE-AEB1-88913045CB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483B9E-B291-4447-A12B-1D7CCE487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48CDE-E7A7-4BD7-AAF5-C3E241FBC82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8837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E05D9-5D9F-48C4-A20C-0B44AABB1885}" type="datetimeFigureOut">
              <a:rPr lang="en-US" smtClean="0"/>
              <a:pPr/>
              <a:t>11/09/2023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48958-5CFE-4934-AB5E-3E505E5944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991344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E05D9-5D9F-48C4-A20C-0B44AABB1885}" type="datetimeFigureOut">
              <a:rPr lang="en-US" smtClean="0"/>
              <a:pPr/>
              <a:t>11/09/2023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48958-5CFE-4934-AB5E-3E505E5944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128194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E05D9-5D9F-48C4-A20C-0B44AABB1885}" type="datetimeFigureOut">
              <a:rPr lang="en-US" smtClean="0"/>
              <a:pPr/>
              <a:t>11/09/2023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48958-5CFE-4934-AB5E-3E505E5944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34782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E05D9-5D9F-48C4-A20C-0B44AABB1885}" type="datetimeFigureOut">
              <a:rPr lang="en-US" smtClean="0"/>
              <a:pPr/>
              <a:t>11/09/2023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48958-5CFE-4934-AB5E-3E505E5944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114848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E05D9-5D9F-48C4-A20C-0B44AABB1885}" type="datetimeFigureOut">
              <a:rPr lang="en-US" smtClean="0"/>
              <a:pPr/>
              <a:t>11/09/2023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48958-5CFE-4934-AB5E-3E505E5944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526338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E05D9-5D9F-48C4-A20C-0B44AABB1885}" type="datetimeFigureOut">
              <a:rPr lang="en-US" smtClean="0"/>
              <a:pPr/>
              <a:t>11/09/2023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48958-5CFE-4934-AB5E-3E505E5944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998148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E05D9-5D9F-48C4-A20C-0B44AABB1885}" type="datetimeFigureOut">
              <a:rPr lang="en-US" smtClean="0"/>
              <a:pPr/>
              <a:t>11/09/2023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48958-5CFE-4934-AB5E-3E505E5944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667369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9E05D9-5D9F-48C4-A20C-0B44AABB1885}" type="datetimeFigureOut">
              <a:rPr lang="en-US" smtClean="0"/>
              <a:pPr/>
              <a:t>11/09/2023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148958-5CFE-4934-AB5E-3E505E5944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241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49ABD13-D915-46B9-B816-26283D264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CBA37D-66D5-4F15-BFAA-CB99C58ADF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5C1E01-214C-4E20-9D1B-63FE926175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198F8D-20F9-438E-AFF9-C395E96376A1}" type="datetimeFigureOut">
              <a:rPr lang="vi-VN" smtClean="0"/>
              <a:t>11/09/2023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F6FB8E-E9D5-4FB9-A7A6-615F7342B2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436676-F84E-4DB5-A1CD-8C23201E1B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448CDE-E7A7-4BD7-AAF5-C3E241FBC82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92619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4" Type="http://schemas.openxmlformats.org/officeDocument/2006/relationships/image" Target="../media/image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5" Type="http://schemas.openxmlformats.org/officeDocument/2006/relationships/image" Target="../media/image11.png"/><Relationship Id="rId4" Type="http://schemas.openxmlformats.org/officeDocument/2006/relationships/image" Target="../media/image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4" Type="http://schemas.openxmlformats.org/officeDocument/2006/relationships/image" Target="../media/image1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5" Type="http://schemas.openxmlformats.org/officeDocument/2006/relationships/image" Target="../media/image11.png"/><Relationship Id="rId4" Type="http://schemas.openxmlformats.org/officeDocument/2006/relationships/image" Target="../media/image2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4" Type="http://schemas.openxmlformats.org/officeDocument/2006/relationships/image" Target="../media/image2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18" Type="http://schemas.openxmlformats.org/officeDocument/2006/relationships/image" Target="../media/image35.png"/><Relationship Id="rId3" Type="http://schemas.openxmlformats.org/officeDocument/2006/relationships/notesSlide" Target="../notesSlides/notesSlide17.xml"/><Relationship Id="rId21" Type="http://schemas.openxmlformats.org/officeDocument/2006/relationships/image" Target="../media/image38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17" Type="http://schemas.openxmlformats.org/officeDocument/2006/relationships/image" Target="../media/image34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3.png"/><Relationship Id="rId20" Type="http://schemas.openxmlformats.org/officeDocument/2006/relationships/image" Target="../media/image37.png"/><Relationship Id="rId1" Type="http://schemas.openxmlformats.org/officeDocument/2006/relationships/tags" Target="../tags/tag15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5" Type="http://schemas.openxmlformats.org/officeDocument/2006/relationships/image" Target="../media/image32.png"/><Relationship Id="rId10" Type="http://schemas.openxmlformats.org/officeDocument/2006/relationships/image" Target="../media/image27.png"/><Relationship Id="rId19" Type="http://schemas.openxmlformats.org/officeDocument/2006/relationships/image" Target="../media/image36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Relationship Id="rId4" Type="http://schemas.openxmlformats.org/officeDocument/2006/relationships/image" Target="../media/image2.jp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7.png"/><Relationship Id="rId18" Type="http://schemas.openxmlformats.org/officeDocument/2006/relationships/image" Target="../media/image52.png"/><Relationship Id="rId3" Type="http://schemas.openxmlformats.org/officeDocument/2006/relationships/notesSlide" Target="../notesSlides/notesSlide19.xml"/><Relationship Id="rId21" Type="http://schemas.openxmlformats.org/officeDocument/2006/relationships/image" Target="../media/image55.png"/><Relationship Id="rId7" Type="http://schemas.openxmlformats.org/officeDocument/2006/relationships/image" Target="../media/image41.png"/><Relationship Id="rId12" Type="http://schemas.openxmlformats.org/officeDocument/2006/relationships/image" Target="../media/image46.png"/><Relationship Id="rId17" Type="http://schemas.openxmlformats.org/officeDocument/2006/relationships/image" Target="../media/image51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50.png"/><Relationship Id="rId20" Type="http://schemas.openxmlformats.org/officeDocument/2006/relationships/image" Target="../media/image54.png"/><Relationship Id="rId1" Type="http://schemas.openxmlformats.org/officeDocument/2006/relationships/tags" Target="../tags/tag17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5" Type="http://schemas.openxmlformats.org/officeDocument/2006/relationships/image" Target="../media/image49.png"/><Relationship Id="rId10" Type="http://schemas.openxmlformats.org/officeDocument/2006/relationships/image" Target="../media/image44.png"/><Relationship Id="rId19" Type="http://schemas.openxmlformats.org/officeDocument/2006/relationships/image" Target="../media/image53.png"/><Relationship Id="rId4" Type="http://schemas.openxmlformats.org/officeDocument/2006/relationships/image" Target="../media/image12.jpg"/><Relationship Id="rId9" Type="http://schemas.openxmlformats.org/officeDocument/2006/relationships/image" Target="../media/image43.png"/><Relationship Id="rId14" Type="http://schemas.openxmlformats.org/officeDocument/2006/relationships/image" Target="../media/image4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7.PNG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Relationship Id="rId4" Type="http://schemas.openxmlformats.org/officeDocument/2006/relationships/image" Target="../media/image58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Relationship Id="rId4" Type="http://schemas.openxmlformats.org/officeDocument/2006/relationships/image" Target="../media/image58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Relationship Id="rId5" Type="http://schemas.openxmlformats.org/officeDocument/2006/relationships/image" Target="../media/image4.PNG"/><Relationship Id="rId4" Type="http://schemas.openxmlformats.org/officeDocument/2006/relationships/image" Target="../media/image59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0.png"/><Relationship Id="rId5" Type="http://schemas.openxmlformats.org/officeDocument/2006/relationships/image" Target="../media/image58.jpg"/><Relationship Id="rId4" Type="http://schemas.openxmlformats.org/officeDocument/2006/relationships/notesSlide" Target="../notesSlides/notesSlide2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1.xml"/><Relationship Id="rId5" Type="http://schemas.openxmlformats.org/officeDocument/2006/relationships/image" Target="../media/image59.jpg"/><Relationship Id="rId4" Type="http://schemas.openxmlformats.org/officeDocument/2006/relationships/audio" Target="../media/audio1.wav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2.xml"/><Relationship Id="rId4" Type="http://schemas.openxmlformats.org/officeDocument/2006/relationships/image" Target="../media/image5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0.png"/><Relationship Id="rId5" Type="http://schemas.openxmlformats.org/officeDocument/2006/relationships/image" Target="../media/image61.jpg"/><Relationship Id="rId4" Type="http://schemas.openxmlformats.org/officeDocument/2006/relationships/notesSlide" Target="../notesSlides/notesSlide2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notesSlide" Target="../notesSlides/notesSlide4.xml"/><Relationship Id="rId7" Type="http://schemas.openxmlformats.org/officeDocument/2006/relationships/diagramQuickStyle" Target="../diagrams/quickStyl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5.jpg"/><Relationship Id="rId9" Type="http://schemas.microsoft.com/office/2007/relationships/diagramDrawing" Target="../diagrams/drawing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notesSlide" Target="../notesSlides/notesSlide5.xml"/><Relationship Id="rId7" Type="http://schemas.openxmlformats.org/officeDocument/2006/relationships/diagramLayout" Target="../diagrams/layout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diagramData" Target="../diagrams/data2.xml"/><Relationship Id="rId5" Type="http://schemas.openxmlformats.org/officeDocument/2006/relationships/image" Target="../media/image7.png"/><Relationship Id="rId10" Type="http://schemas.microsoft.com/office/2007/relationships/diagramDrawing" Target="../diagrams/drawing2.xml"/><Relationship Id="rId4" Type="http://schemas.openxmlformats.org/officeDocument/2006/relationships/image" Target="../media/image5.jpg"/><Relationship Id="rId9" Type="http://schemas.openxmlformats.org/officeDocument/2006/relationships/diagramColors" Target="../diagrams/colors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8">
            <a:extLst>
              <a:ext uri="{FF2B5EF4-FFF2-40B4-BE49-F238E27FC236}">
                <a16:creationId xmlns:a16="http://schemas.microsoft.com/office/drawing/2014/main" id="{17B0858B-BC2D-43FB-ADAE-531DAB032C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0705" y="3034791"/>
            <a:ext cx="739906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NGHE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– VIẾT: VIỆT NAM THÂN YÊU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3293770-330B-4DF5-AB8F-3760ACD05450}"/>
              </a:ext>
            </a:extLst>
          </p:cNvPr>
          <p:cNvSpPr txBox="1"/>
          <p:nvPr/>
        </p:nvSpPr>
        <p:spPr>
          <a:xfrm>
            <a:off x="5239477" y="1630615"/>
            <a:ext cx="106151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Tuần 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35E4B09-5068-4687-B7B6-A0C7067C25EA}"/>
              </a:ext>
            </a:extLst>
          </p:cNvPr>
          <p:cNvSpPr txBox="1"/>
          <p:nvPr/>
        </p:nvSpPr>
        <p:spPr>
          <a:xfrm>
            <a:off x="4654480" y="2155732"/>
            <a:ext cx="268329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CHÍNH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TẢ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244082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t="-7000" r="-3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Ban do VN tieng Viet">
            <a:extLst>
              <a:ext uri="{FF2B5EF4-FFF2-40B4-BE49-F238E27FC236}">
                <a16:creationId xmlns:a16="http://schemas.microsoft.com/office/drawing/2014/main" id="{751D7A42-1D04-4338-9982-58BA2EDF80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42046"/>
            <a:ext cx="4876800" cy="6387353"/>
          </a:xfrm>
          <a:prstGeom prst="rect">
            <a:avLst/>
          </a:prstGeom>
          <a:blipFill>
            <a:blip r:embed="rId5"/>
            <a:stretch>
              <a:fillRect b="-18000"/>
            </a:stretch>
          </a:blip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549508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844FF7-02A3-4BB4-86DF-C10C6575D6A3}"/>
              </a:ext>
            </a:extLst>
          </p:cNvPr>
          <p:cNvSpPr/>
          <p:nvPr/>
        </p:nvSpPr>
        <p:spPr>
          <a:xfrm>
            <a:off x="4384707" y="1062335"/>
            <a:ext cx="342258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Hoạt </a:t>
            </a:r>
            <a:r>
              <a:rPr lang="en-US" sz="36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động</a:t>
            </a:r>
            <a:r>
              <a:rPr lang="en-US" sz="36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2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71B991B-DB4E-49D4-A02C-4D3BAB85EBA7}"/>
              </a:ext>
            </a:extLst>
          </p:cNvPr>
          <p:cNvSpPr/>
          <p:nvPr/>
        </p:nvSpPr>
        <p:spPr>
          <a:xfrm>
            <a:off x="3454415" y="1641276"/>
            <a:ext cx="528316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Khám phá – Thực hành</a:t>
            </a:r>
            <a:endParaRPr lang="en-US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54E7924-21BE-4964-B15E-8AC7D3811A97}"/>
              </a:ext>
            </a:extLst>
          </p:cNvPr>
          <p:cNvSpPr txBox="1"/>
          <p:nvPr/>
        </p:nvSpPr>
        <p:spPr>
          <a:xfrm>
            <a:off x="4181472" y="2866548"/>
            <a:ext cx="3829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Nghe –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7268A7C-786E-460B-A0F1-412706D203BE}"/>
              </a:ext>
            </a:extLst>
          </p:cNvPr>
          <p:cNvSpPr txBox="1"/>
          <p:nvPr/>
        </p:nvSpPr>
        <p:spPr>
          <a:xfrm>
            <a:off x="3097226" y="3520470"/>
            <a:ext cx="59975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 NAM THÂN YÊU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182368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000" t="-3000" r="-2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">
            <a:extLst>
              <a:ext uri="{FF2B5EF4-FFF2-40B4-BE49-F238E27FC236}">
                <a16:creationId xmlns:a16="http://schemas.microsoft.com/office/drawing/2014/main" id="{0FE15216-C58F-4B56-9D9F-62E517D68C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5089" y="1539518"/>
            <a:ext cx="6172200" cy="415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Việt </a:t>
            </a:r>
            <a:r>
              <a:rPr lang="en-US" alt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 đất nước ta ơi !</a:t>
            </a:r>
            <a:br>
              <a:rPr lang="en-US" alt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Mênh</a:t>
            </a:r>
            <a:r>
              <a:rPr lang="en-US" alt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mông</a:t>
            </a:r>
            <a:r>
              <a:rPr lang="en-US" alt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alt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lúa</a:t>
            </a:r>
            <a:r>
              <a:rPr lang="en-US" alt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alt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alt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alt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2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altLang="en-US" sz="2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Cánh </a:t>
            </a:r>
            <a:r>
              <a:rPr lang="en-US" altLang="en-US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</a:t>
            </a:r>
            <a:r>
              <a:rPr lang="en-US" alt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altLang="en-US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lả</a:t>
            </a:r>
            <a:r>
              <a:rPr lang="en-US" alt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dập</a:t>
            </a:r>
            <a:r>
              <a:rPr lang="en-US" alt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dờn</a:t>
            </a:r>
            <a:r>
              <a:rPr lang="en-US" alt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br>
              <a:rPr lang="en-US" alt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Mây</a:t>
            </a:r>
            <a:r>
              <a:rPr lang="en-US" alt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mờ</a:t>
            </a:r>
            <a:r>
              <a:rPr lang="en-US" alt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</a:t>
            </a:r>
            <a:r>
              <a:rPr lang="en-US" alt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alt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lang="en-US" alt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sớm</a:t>
            </a:r>
            <a:r>
              <a:rPr lang="en-US" alt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en-US" sz="2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2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Quê </a:t>
            </a:r>
            <a:r>
              <a:rPr lang="en-US" altLang="en-US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alt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alt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alt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br>
              <a:rPr lang="en-US" alt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 </a:t>
            </a:r>
            <a:r>
              <a:rPr lang="en-US" altLang="en-US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alt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alt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chịu</a:t>
            </a:r>
            <a:r>
              <a:rPr lang="en-US" alt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alt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đau</a:t>
            </a:r>
            <a:r>
              <a:rPr lang="en-US" alt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2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Mặt </a:t>
            </a:r>
            <a:r>
              <a:rPr lang="en-US" altLang="en-US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vất</a:t>
            </a:r>
            <a:r>
              <a:rPr lang="en-US" alt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vả</a:t>
            </a:r>
            <a:r>
              <a:rPr lang="en-US" alt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altLang="en-US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alt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br>
              <a:rPr lang="en-US" alt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alt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trai</a:t>
            </a:r>
            <a:r>
              <a:rPr lang="en-US" alt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alt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alt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nâu</a:t>
            </a:r>
            <a:r>
              <a:rPr lang="en-US" alt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nhuộm</a:t>
            </a:r>
            <a:r>
              <a:rPr lang="en-US" alt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bùn</a:t>
            </a:r>
            <a:r>
              <a:rPr lang="en-US" altLang="en-US" sz="2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altLang="en-US" sz="2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Ðất </a:t>
            </a:r>
            <a:r>
              <a:rPr lang="en-US" altLang="en-US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nghèo</a:t>
            </a:r>
            <a:r>
              <a:rPr lang="en-US" alt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alt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alt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en-US" alt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br>
              <a:rPr lang="en-US" alt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Chìm</a:t>
            </a:r>
            <a:r>
              <a:rPr lang="en-US" alt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máu</a:t>
            </a:r>
            <a:r>
              <a:rPr lang="en-US" alt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chảy</a:t>
            </a:r>
            <a:r>
              <a:rPr lang="en-US" alt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alt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alt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2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Ðạp </a:t>
            </a:r>
            <a:r>
              <a:rPr lang="en-US" altLang="en-US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alt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thù</a:t>
            </a:r>
            <a:r>
              <a:rPr lang="en-US" alt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alt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r>
              <a:rPr lang="en-US" alt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br>
              <a:rPr lang="en-US" alt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Súng</a:t>
            </a:r>
            <a:r>
              <a:rPr lang="en-US" alt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gươm</a:t>
            </a:r>
            <a:r>
              <a:rPr lang="en-US" alt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vứt</a:t>
            </a:r>
            <a:r>
              <a:rPr lang="en-US" alt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alt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r>
              <a:rPr lang="en-US" alt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xưa</a:t>
            </a:r>
            <a:r>
              <a:rPr lang="en-US" alt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Text Box 11">
            <a:extLst>
              <a:ext uri="{FF2B5EF4-FFF2-40B4-BE49-F238E27FC236}">
                <a16:creationId xmlns:a16="http://schemas.microsoft.com/office/drawing/2014/main" id="{9CD40525-2B0A-4A26-BB84-A0B455C5CE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48450" y="5754688"/>
            <a:ext cx="274320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2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altLang="en-US" sz="2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altLang="en-US" sz="2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endParaRPr lang="en-US" altLang="en-US" sz="22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Box 11">
            <a:extLst>
              <a:ext uri="{FF2B5EF4-FFF2-40B4-BE49-F238E27FC236}">
                <a16:creationId xmlns:a16="http://schemas.microsoft.com/office/drawing/2014/main" id="{D5D4E0A6-85A0-4124-B866-4CE4605E6C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33887" y="956112"/>
            <a:ext cx="332422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8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altLang="en-US" sz="2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altLang="en-US" sz="28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altLang="en-US" sz="2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endParaRPr lang="en-US" altLang="en-US" sz="28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Arrow: Pentagon 5">
            <a:extLst>
              <a:ext uri="{FF2B5EF4-FFF2-40B4-BE49-F238E27FC236}">
                <a16:creationId xmlns:a16="http://schemas.microsoft.com/office/drawing/2014/main" id="{3F7A1555-A996-472C-8D0E-087D33E6857C}"/>
              </a:ext>
            </a:extLst>
          </p:cNvPr>
          <p:cNvSpPr/>
          <p:nvPr/>
        </p:nvSpPr>
        <p:spPr>
          <a:xfrm>
            <a:off x="352425" y="711260"/>
            <a:ext cx="2657474" cy="642223"/>
          </a:xfrm>
          <a:prstGeom prst="homePlate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Nghe –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54164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2000" t="-3000" r="-2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">
            <a:extLst>
              <a:ext uri="{FF2B5EF4-FFF2-40B4-BE49-F238E27FC236}">
                <a16:creationId xmlns:a16="http://schemas.microsoft.com/office/drawing/2014/main" id="{0FE15216-C58F-4B56-9D9F-62E517D68C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880" y="831363"/>
            <a:ext cx="6172200" cy="449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Việt </a:t>
            </a:r>
            <a:r>
              <a:rPr kumimoji="0" lang="en-US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Nam đất nước ta ơi !</a:t>
            </a:r>
            <a:br>
              <a:rPr kumimoji="0" lang="en-US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en-US" alt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Mênh</a:t>
            </a:r>
            <a:r>
              <a:rPr kumimoji="0" lang="en-US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mông</a:t>
            </a:r>
            <a:r>
              <a:rPr kumimoji="0" lang="en-US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biển</a:t>
            </a:r>
            <a:r>
              <a:rPr kumimoji="0" lang="en-US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lúa</a:t>
            </a:r>
            <a:r>
              <a:rPr kumimoji="0" lang="en-US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đâu</a:t>
            </a:r>
            <a:r>
              <a:rPr kumimoji="0" lang="en-US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trời</a:t>
            </a:r>
            <a:r>
              <a:rPr kumimoji="0" lang="en-US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đẹp</a:t>
            </a:r>
            <a:r>
              <a:rPr kumimoji="0" lang="en-US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hơn</a:t>
            </a:r>
            <a:r>
              <a:rPr kumimoji="0" lang="en-US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Cánh </a:t>
            </a:r>
            <a:r>
              <a:rPr kumimoji="0" lang="en-US" alt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cò</a:t>
            </a:r>
            <a:r>
              <a:rPr kumimoji="0" lang="en-US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bay </a:t>
            </a:r>
            <a:r>
              <a:rPr kumimoji="0" lang="en-US" alt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lả</a:t>
            </a:r>
            <a:r>
              <a:rPr kumimoji="0" lang="en-US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dập</a:t>
            </a:r>
            <a:r>
              <a:rPr kumimoji="0" lang="en-US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dờn</a:t>
            </a:r>
            <a:r>
              <a:rPr kumimoji="0" lang="en-US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br>
              <a:rPr kumimoji="0" lang="en-US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en-US" alt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Mây</a:t>
            </a:r>
            <a:r>
              <a:rPr kumimoji="0" lang="en-US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</a:t>
            </a:r>
            <a:r>
              <a:rPr kumimoji="0" lang="en-US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che</a:t>
            </a:r>
            <a:r>
              <a:rPr kumimoji="0" lang="en-US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đỉnh</a:t>
            </a:r>
            <a:r>
              <a:rPr kumimoji="0" lang="en-US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</a:t>
            </a:r>
            <a:r>
              <a:rPr kumimoji="0" lang="en-US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Sơn</a:t>
            </a:r>
            <a:r>
              <a:rPr kumimoji="0" lang="en-US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sớm</a:t>
            </a:r>
            <a:r>
              <a:rPr kumimoji="0" lang="en-US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2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chiều</a:t>
            </a:r>
            <a:r>
              <a:rPr kumimoji="0" lang="en-US" altLang="en-US" sz="2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lang="en-US" altLang="en-US" sz="2200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Quê </a:t>
            </a:r>
            <a:r>
              <a:rPr kumimoji="0" lang="en-US" alt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hương</a:t>
            </a:r>
            <a:r>
              <a:rPr kumimoji="0" lang="en-US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biết</a:t>
            </a:r>
            <a:r>
              <a:rPr kumimoji="0" lang="en-US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mấy</a:t>
            </a:r>
            <a:r>
              <a:rPr kumimoji="0" lang="en-US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thân</a:t>
            </a:r>
            <a:r>
              <a:rPr kumimoji="0" lang="en-US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yêu</a:t>
            </a:r>
            <a:r>
              <a:rPr kumimoji="0" lang="en-US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br>
              <a:rPr kumimoji="0" lang="en-US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en-US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Bao </a:t>
            </a:r>
            <a:r>
              <a:rPr kumimoji="0" lang="en-US" alt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nhiêu</a:t>
            </a:r>
            <a:r>
              <a:rPr kumimoji="0" lang="en-US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đời</a:t>
            </a:r>
            <a:r>
              <a:rPr kumimoji="0" lang="en-US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đã</a:t>
            </a:r>
            <a:r>
              <a:rPr kumimoji="0" lang="en-US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chịu</a:t>
            </a:r>
            <a:r>
              <a:rPr kumimoji="0" lang="en-US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nhiều</a:t>
            </a:r>
            <a:r>
              <a:rPr kumimoji="0" lang="en-US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thương</a:t>
            </a:r>
            <a:r>
              <a:rPr kumimoji="0" lang="en-US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đau</a:t>
            </a:r>
            <a:r>
              <a:rPr kumimoji="0" lang="en-US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altLang="en-US" sz="2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kumimoji="0" lang="en-US" altLang="en-US" sz="2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en-US" altLang="en-US" sz="2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Mặt </a:t>
            </a:r>
            <a:r>
              <a:rPr kumimoji="0" lang="en-US" alt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người</a:t>
            </a:r>
            <a:r>
              <a:rPr kumimoji="0" lang="en-US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vất</a:t>
            </a:r>
            <a:r>
              <a:rPr kumimoji="0" lang="en-US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vả</a:t>
            </a:r>
            <a:r>
              <a:rPr kumimoji="0" lang="en-US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in </a:t>
            </a:r>
            <a:r>
              <a:rPr kumimoji="0" lang="en-US" alt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sâu</a:t>
            </a:r>
            <a:r>
              <a:rPr kumimoji="0" lang="en-US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br>
              <a:rPr kumimoji="0" lang="en-US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en-US" alt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Gái</a:t>
            </a:r>
            <a:r>
              <a:rPr kumimoji="0" lang="en-US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trai</a:t>
            </a:r>
            <a:r>
              <a:rPr kumimoji="0" lang="en-US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cũng</a:t>
            </a:r>
            <a:r>
              <a:rPr kumimoji="0" lang="en-US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en-US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áo</a:t>
            </a:r>
            <a:r>
              <a:rPr kumimoji="0" lang="en-US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nâu</a:t>
            </a:r>
            <a:r>
              <a:rPr kumimoji="0" lang="en-US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nhuộm</a:t>
            </a:r>
            <a:r>
              <a:rPr kumimoji="0" lang="en-US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bùn</a:t>
            </a:r>
            <a:r>
              <a:rPr kumimoji="0" lang="en-US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r>
              <a:rPr kumimoji="0" lang="en-US" altLang="en-US" sz="2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kumimoji="0" lang="en-US" altLang="en-US" sz="2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en-US" altLang="en-US" sz="2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Ðất </a:t>
            </a:r>
            <a:r>
              <a:rPr kumimoji="0" lang="en-US" alt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nghèo</a:t>
            </a:r>
            <a:r>
              <a:rPr kumimoji="0" lang="en-US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nuôi</a:t>
            </a:r>
            <a:r>
              <a:rPr kumimoji="0" lang="en-US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những</a:t>
            </a:r>
            <a:r>
              <a:rPr kumimoji="0" lang="en-US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anh</a:t>
            </a:r>
            <a:r>
              <a:rPr kumimoji="0" lang="en-US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hùng</a:t>
            </a:r>
            <a:r>
              <a:rPr kumimoji="0" lang="en-US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br>
              <a:rPr kumimoji="0" lang="en-US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en-US" alt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Chìm</a:t>
            </a:r>
            <a:r>
              <a:rPr kumimoji="0" lang="en-US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máu</a:t>
            </a:r>
            <a:r>
              <a:rPr kumimoji="0" lang="en-US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chảy</a:t>
            </a:r>
            <a:r>
              <a:rPr kumimoji="0" lang="en-US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lại</a:t>
            </a:r>
            <a:r>
              <a:rPr kumimoji="0" lang="en-US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vùng</a:t>
            </a:r>
            <a:r>
              <a:rPr kumimoji="0" lang="en-US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đứng</a:t>
            </a:r>
            <a:r>
              <a:rPr kumimoji="0" lang="en-US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lên</a:t>
            </a:r>
            <a:r>
              <a:rPr kumimoji="0" lang="en-US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altLang="en-US" sz="2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kumimoji="0" lang="en-US" altLang="en-US" sz="2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en-US" altLang="en-US" sz="2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Ðạp </a:t>
            </a:r>
            <a:r>
              <a:rPr kumimoji="0" lang="en-US" alt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quân</a:t>
            </a:r>
            <a:r>
              <a:rPr kumimoji="0" lang="en-US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thù</a:t>
            </a:r>
            <a:r>
              <a:rPr kumimoji="0" lang="en-US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xuống</a:t>
            </a:r>
            <a:r>
              <a:rPr kumimoji="0" lang="en-US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đất</a:t>
            </a:r>
            <a:r>
              <a:rPr kumimoji="0" lang="en-US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đen</a:t>
            </a:r>
            <a:r>
              <a:rPr kumimoji="0" lang="en-US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br>
              <a:rPr kumimoji="0" lang="en-US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en-US" alt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Súng</a:t>
            </a:r>
            <a:r>
              <a:rPr kumimoji="0" lang="en-US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gươm</a:t>
            </a:r>
            <a:r>
              <a:rPr kumimoji="0" lang="en-US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vứt</a:t>
            </a:r>
            <a:r>
              <a:rPr kumimoji="0" lang="en-US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bỏ</a:t>
            </a:r>
            <a:r>
              <a:rPr kumimoji="0" lang="en-US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lại</a:t>
            </a:r>
            <a:r>
              <a:rPr kumimoji="0" lang="en-US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hiền</a:t>
            </a:r>
            <a:r>
              <a:rPr kumimoji="0" lang="en-US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như</a:t>
            </a:r>
            <a:r>
              <a:rPr kumimoji="0" lang="en-US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xưa</a:t>
            </a:r>
            <a:r>
              <a:rPr kumimoji="0" lang="en-US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Text Box 11">
            <a:extLst>
              <a:ext uri="{FF2B5EF4-FFF2-40B4-BE49-F238E27FC236}">
                <a16:creationId xmlns:a16="http://schemas.microsoft.com/office/drawing/2014/main" id="{9CD40525-2B0A-4A26-BB84-A0B455C5CE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8772" y="5297488"/>
            <a:ext cx="274320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2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Nguyễn</a:t>
            </a:r>
            <a:r>
              <a:rPr kumimoji="0" lang="en-US" altLang="en-US" sz="22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2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Đình</a:t>
            </a:r>
            <a:r>
              <a:rPr kumimoji="0" lang="en-US" altLang="en-US" sz="22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2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Thi</a:t>
            </a:r>
            <a:endParaRPr kumimoji="0" lang="en-US" altLang="en-US" sz="22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Text Box 11">
            <a:extLst>
              <a:ext uri="{FF2B5EF4-FFF2-40B4-BE49-F238E27FC236}">
                <a16:creationId xmlns:a16="http://schemas.microsoft.com/office/drawing/2014/main" id="{D5D4E0A6-85A0-4124-B866-4CE4605E6C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4209" y="498912"/>
            <a:ext cx="332422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Việt</a:t>
            </a:r>
            <a:r>
              <a:rPr kumimoji="0" lang="en-US" alt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Nam </a:t>
            </a:r>
            <a:r>
              <a:rPr kumimoji="0" lang="en-US" alt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thân</a:t>
            </a:r>
            <a:r>
              <a:rPr kumimoji="0" lang="en-US" alt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yêu</a:t>
            </a:r>
            <a:endParaRPr kumimoji="0" lang="en-US" altLang="en-US" sz="280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083D70F-31AD-41D3-91B1-E633DBC4B5CE}"/>
              </a:ext>
            </a:extLst>
          </p:cNvPr>
          <p:cNvCxnSpPr/>
          <p:nvPr/>
        </p:nvCxnSpPr>
        <p:spPr>
          <a:xfrm>
            <a:off x="734122" y="1866900"/>
            <a:ext cx="2495550" cy="0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C3A91D2-911A-471C-A1F9-7F7511B822AF}"/>
              </a:ext>
            </a:extLst>
          </p:cNvPr>
          <p:cNvCxnSpPr>
            <a:cxnSpLocks/>
          </p:cNvCxnSpPr>
          <p:nvPr/>
        </p:nvCxnSpPr>
        <p:spPr>
          <a:xfrm>
            <a:off x="1480564" y="2190750"/>
            <a:ext cx="3009900" cy="0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9A3239F-9015-4F1F-BC77-32641E59E34D}"/>
              </a:ext>
            </a:extLst>
          </p:cNvPr>
          <p:cNvCxnSpPr>
            <a:cxnSpLocks/>
          </p:cNvCxnSpPr>
          <p:nvPr/>
        </p:nvCxnSpPr>
        <p:spPr>
          <a:xfrm>
            <a:off x="678829" y="2533650"/>
            <a:ext cx="3648075" cy="0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2" name="Thought Bubble: Cloud 11">
            <a:extLst>
              <a:ext uri="{FF2B5EF4-FFF2-40B4-BE49-F238E27FC236}">
                <a16:creationId xmlns:a16="http://schemas.microsoft.com/office/drawing/2014/main" id="{06002A48-E238-4848-8B9F-652E996424E6}"/>
              </a:ext>
            </a:extLst>
          </p:cNvPr>
          <p:cNvSpPr/>
          <p:nvPr/>
        </p:nvSpPr>
        <p:spPr>
          <a:xfrm>
            <a:off x="6129920" y="1000728"/>
            <a:ext cx="5664819" cy="2428272"/>
          </a:xfrm>
          <a:prstGeom prst="cloudCallout">
            <a:avLst>
              <a:gd name="adj1" fmla="val -40845"/>
              <a:gd name="adj2" fmla="val 53165"/>
            </a:avLst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Những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</a:t>
            </a:r>
            <a:r>
              <a:rPr kumimoji="0" lang="en-US" sz="3200" b="0" i="0" u="none" strike="noStrike" kern="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ảnh</a:t>
            </a:r>
            <a:r>
              <a:rPr lang="en-US" sz="3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nào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thấy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nước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ta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nhiều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cảnh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đẹp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8DF158E-E6EA-4E0A-9D03-9908084D29F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64" r="25871"/>
          <a:stretch/>
        </p:blipFill>
        <p:spPr>
          <a:xfrm flipH="1">
            <a:off x="5457189" y="3598365"/>
            <a:ext cx="1869566" cy="294793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6640863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366C46E-A04A-40F7-BA2B-6E326AC5BBC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3"/>
          <a:stretch/>
        </p:blipFill>
        <p:spPr>
          <a:xfrm>
            <a:off x="145143" y="81643"/>
            <a:ext cx="11901714" cy="669471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7" name="Arrow: Pentagon 6">
            <a:extLst>
              <a:ext uri="{FF2B5EF4-FFF2-40B4-BE49-F238E27FC236}">
                <a16:creationId xmlns:a16="http://schemas.microsoft.com/office/drawing/2014/main" id="{F4A8670C-10C0-4AB0-A379-51B4E20D54ED}"/>
              </a:ext>
            </a:extLst>
          </p:cNvPr>
          <p:cNvSpPr/>
          <p:nvPr/>
        </p:nvSpPr>
        <p:spPr>
          <a:xfrm>
            <a:off x="52420" y="81643"/>
            <a:ext cx="3604334" cy="736846"/>
          </a:xfrm>
          <a:prstGeom prst="homePlat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Mênh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lúa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006431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FD59576-D8F9-4F49-BB6E-45702DCB48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Arrow: Pentagon 3">
            <a:extLst>
              <a:ext uri="{FF2B5EF4-FFF2-40B4-BE49-F238E27FC236}">
                <a16:creationId xmlns:a16="http://schemas.microsoft.com/office/drawing/2014/main" id="{DE198A07-2CC9-429B-BA66-5B67F620CFBB}"/>
              </a:ext>
            </a:extLst>
          </p:cNvPr>
          <p:cNvSpPr/>
          <p:nvPr/>
        </p:nvSpPr>
        <p:spPr>
          <a:xfrm>
            <a:off x="-1" y="204187"/>
            <a:ext cx="3844031" cy="736846"/>
          </a:xfrm>
          <a:prstGeom prst="homePlat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lả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dập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dờn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788999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0" descr="104114aa3b97bd63d3">
            <a:extLst>
              <a:ext uri="{FF2B5EF4-FFF2-40B4-BE49-F238E27FC236}">
                <a16:creationId xmlns:a16="http://schemas.microsoft.com/office/drawing/2014/main" id="{F514EC64-F0E1-48D2-A7E7-52298BC3A2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68" r="17594"/>
          <a:stretch/>
        </p:blipFill>
        <p:spPr bwMode="auto">
          <a:xfrm>
            <a:off x="990598" y="1032784"/>
            <a:ext cx="9927773" cy="5572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rrow: Pentagon 3">
            <a:extLst>
              <a:ext uri="{FF2B5EF4-FFF2-40B4-BE49-F238E27FC236}">
                <a16:creationId xmlns:a16="http://schemas.microsoft.com/office/drawing/2014/main" id="{30D612CF-413F-4C91-96AC-92F3DFF5AE2E}"/>
              </a:ext>
            </a:extLst>
          </p:cNvPr>
          <p:cNvSpPr/>
          <p:nvPr/>
        </p:nvSpPr>
        <p:spPr>
          <a:xfrm>
            <a:off x="0" y="229968"/>
            <a:ext cx="4714044" cy="736846"/>
          </a:xfrm>
          <a:prstGeom prst="homePlat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Mây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mờ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0" name="Picture 2" descr="Dãy núi Trường Sơn chạy qua bao nhiêu tỉnh thành ở Việt Nam?">
            <a:extLst>
              <a:ext uri="{FF2B5EF4-FFF2-40B4-BE49-F238E27FC236}">
                <a16:creationId xmlns:a16="http://schemas.microsoft.com/office/drawing/2014/main" id="{7B4BAA38-911C-4C82-A3F2-A4109AE1BB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217"/>
          <a:stretch/>
        </p:blipFill>
        <p:spPr bwMode="auto">
          <a:xfrm>
            <a:off x="990598" y="1032782"/>
            <a:ext cx="9927773" cy="5572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3" descr="1295582832_9d732d7bba">
            <a:extLst>
              <a:ext uri="{FF2B5EF4-FFF2-40B4-BE49-F238E27FC236}">
                <a16:creationId xmlns:a16="http://schemas.microsoft.com/office/drawing/2014/main" id="{5311EF53-9A07-4F4F-B6C4-22D6F8C55A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10" t="8368" r="21412" b="11109"/>
          <a:stretch/>
        </p:blipFill>
        <p:spPr bwMode="auto">
          <a:xfrm>
            <a:off x="990598" y="1032782"/>
            <a:ext cx="9975993" cy="557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vietnam2">
            <a:extLst>
              <a:ext uri="{FF2B5EF4-FFF2-40B4-BE49-F238E27FC236}">
                <a16:creationId xmlns:a16="http://schemas.microsoft.com/office/drawing/2014/main" id="{CC511ED5-116D-4862-87D1-0217F28915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484" y="1043661"/>
            <a:ext cx="9927773" cy="5584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375622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2000" t="-3000" r="-2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">
            <a:extLst>
              <a:ext uri="{FF2B5EF4-FFF2-40B4-BE49-F238E27FC236}">
                <a16:creationId xmlns:a16="http://schemas.microsoft.com/office/drawing/2014/main" id="{0FE15216-C58F-4B56-9D9F-62E517D68C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880" y="831363"/>
            <a:ext cx="6172200" cy="449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Việt </a:t>
            </a:r>
            <a:r>
              <a:rPr kumimoji="0" lang="en-US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Nam đất nước ta ơi !</a:t>
            </a:r>
            <a:br>
              <a:rPr kumimoji="0" lang="en-US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en-US" alt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Mênh</a:t>
            </a:r>
            <a:r>
              <a:rPr kumimoji="0" lang="en-US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mông</a:t>
            </a:r>
            <a:r>
              <a:rPr kumimoji="0" lang="en-US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biển</a:t>
            </a:r>
            <a:r>
              <a:rPr kumimoji="0" lang="en-US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lúa</a:t>
            </a:r>
            <a:r>
              <a:rPr kumimoji="0" lang="en-US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đâu</a:t>
            </a:r>
            <a:r>
              <a:rPr kumimoji="0" lang="en-US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trời</a:t>
            </a:r>
            <a:r>
              <a:rPr kumimoji="0" lang="en-US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đẹp</a:t>
            </a:r>
            <a:r>
              <a:rPr kumimoji="0" lang="en-US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hơn</a:t>
            </a:r>
            <a:r>
              <a:rPr kumimoji="0" lang="en-US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Cánh </a:t>
            </a:r>
            <a:r>
              <a:rPr kumimoji="0" lang="en-US" alt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cò</a:t>
            </a:r>
            <a:r>
              <a:rPr kumimoji="0" lang="en-US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bay </a:t>
            </a:r>
            <a:r>
              <a:rPr kumimoji="0" lang="en-US" alt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lả</a:t>
            </a:r>
            <a:r>
              <a:rPr kumimoji="0" lang="en-US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dập</a:t>
            </a:r>
            <a:r>
              <a:rPr kumimoji="0" lang="en-US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dờn</a:t>
            </a:r>
            <a:r>
              <a:rPr kumimoji="0" lang="en-US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br>
              <a:rPr kumimoji="0" lang="en-US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en-US" alt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Mây</a:t>
            </a:r>
            <a:r>
              <a:rPr kumimoji="0" lang="en-US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</a:t>
            </a:r>
            <a:r>
              <a:rPr kumimoji="0" lang="en-US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che</a:t>
            </a:r>
            <a:r>
              <a:rPr kumimoji="0" lang="en-US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đỉnh</a:t>
            </a:r>
            <a:r>
              <a:rPr kumimoji="0" lang="en-US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</a:t>
            </a:r>
            <a:r>
              <a:rPr kumimoji="0" lang="en-US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Sơn</a:t>
            </a:r>
            <a:r>
              <a:rPr kumimoji="0" lang="en-US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sớm</a:t>
            </a:r>
            <a:r>
              <a:rPr kumimoji="0" lang="en-US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2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chiều</a:t>
            </a:r>
            <a:r>
              <a:rPr kumimoji="0" lang="en-US" altLang="en-US" sz="2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lang="en-US" altLang="en-US" sz="2200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Quê </a:t>
            </a:r>
            <a:r>
              <a:rPr kumimoji="0" lang="en-US" alt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hương</a:t>
            </a:r>
            <a:r>
              <a:rPr kumimoji="0" lang="en-US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biết</a:t>
            </a:r>
            <a:r>
              <a:rPr kumimoji="0" lang="en-US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mấy</a:t>
            </a:r>
            <a:r>
              <a:rPr kumimoji="0" lang="en-US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thân</a:t>
            </a:r>
            <a:r>
              <a:rPr kumimoji="0" lang="en-US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yêu</a:t>
            </a:r>
            <a:r>
              <a:rPr kumimoji="0" lang="en-US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br>
              <a:rPr kumimoji="0" lang="en-US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en-US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Bao </a:t>
            </a:r>
            <a:r>
              <a:rPr kumimoji="0" lang="en-US" alt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nhiêu</a:t>
            </a:r>
            <a:r>
              <a:rPr kumimoji="0" lang="en-US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đời</a:t>
            </a:r>
            <a:r>
              <a:rPr kumimoji="0" lang="en-US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đã</a:t>
            </a:r>
            <a:r>
              <a:rPr kumimoji="0" lang="en-US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chịu</a:t>
            </a:r>
            <a:r>
              <a:rPr kumimoji="0" lang="en-US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nhiều</a:t>
            </a:r>
            <a:r>
              <a:rPr kumimoji="0" lang="en-US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thương</a:t>
            </a:r>
            <a:r>
              <a:rPr kumimoji="0" lang="en-US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đau</a:t>
            </a:r>
            <a:r>
              <a:rPr kumimoji="0" lang="en-US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altLang="en-US" sz="2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kumimoji="0" lang="en-US" altLang="en-US" sz="2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en-US" altLang="en-US" sz="2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Mặt </a:t>
            </a:r>
            <a:r>
              <a:rPr kumimoji="0" lang="en-US" alt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người</a:t>
            </a:r>
            <a:r>
              <a:rPr kumimoji="0" lang="en-US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vất</a:t>
            </a:r>
            <a:r>
              <a:rPr kumimoji="0" lang="en-US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vả</a:t>
            </a:r>
            <a:r>
              <a:rPr kumimoji="0" lang="en-US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in </a:t>
            </a:r>
            <a:r>
              <a:rPr kumimoji="0" lang="en-US" alt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sâu</a:t>
            </a:r>
            <a:r>
              <a:rPr kumimoji="0" lang="en-US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br>
              <a:rPr kumimoji="0" lang="en-US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en-US" alt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Gái</a:t>
            </a:r>
            <a:r>
              <a:rPr kumimoji="0" lang="en-US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trai</a:t>
            </a:r>
            <a:r>
              <a:rPr kumimoji="0" lang="en-US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cũng</a:t>
            </a:r>
            <a:r>
              <a:rPr kumimoji="0" lang="en-US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en-US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áo</a:t>
            </a:r>
            <a:r>
              <a:rPr kumimoji="0" lang="en-US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nâu</a:t>
            </a:r>
            <a:r>
              <a:rPr kumimoji="0" lang="en-US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nhuộm</a:t>
            </a:r>
            <a:r>
              <a:rPr kumimoji="0" lang="en-US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bùn</a:t>
            </a:r>
            <a:r>
              <a:rPr kumimoji="0" lang="en-US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r>
              <a:rPr kumimoji="0" lang="en-US" altLang="en-US" sz="2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kumimoji="0" lang="en-US" altLang="en-US" sz="2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en-US" altLang="en-US" sz="2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Ðất </a:t>
            </a:r>
            <a:r>
              <a:rPr kumimoji="0" lang="en-US" alt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nghèo</a:t>
            </a:r>
            <a:r>
              <a:rPr kumimoji="0" lang="en-US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nuôi</a:t>
            </a:r>
            <a:r>
              <a:rPr kumimoji="0" lang="en-US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những</a:t>
            </a:r>
            <a:r>
              <a:rPr kumimoji="0" lang="en-US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anh</a:t>
            </a:r>
            <a:r>
              <a:rPr kumimoji="0" lang="en-US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hùng</a:t>
            </a:r>
            <a:r>
              <a:rPr kumimoji="0" lang="en-US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br>
              <a:rPr kumimoji="0" lang="en-US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en-US" alt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Chìm</a:t>
            </a:r>
            <a:r>
              <a:rPr kumimoji="0" lang="en-US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máu</a:t>
            </a:r>
            <a:r>
              <a:rPr kumimoji="0" lang="en-US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chảy</a:t>
            </a:r>
            <a:r>
              <a:rPr kumimoji="0" lang="en-US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lại</a:t>
            </a:r>
            <a:r>
              <a:rPr kumimoji="0" lang="en-US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vùng</a:t>
            </a:r>
            <a:r>
              <a:rPr kumimoji="0" lang="en-US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đứng</a:t>
            </a:r>
            <a:r>
              <a:rPr kumimoji="0" lang="en-US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lên</a:t>
            </a:r>
            <a:r>
              <a:rPr kumimoji="0" lang="en-US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altLang="en-US" sz="2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kumimoji="0" lang="en-US" altLang="en-US" sz="2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en-US" altLang="en-US" sz="2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Ðạp </a:t>
            </a:r>
            <a:r>
              <a:rPr kumimoji="0" lang="en-US" alt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quân</a:t>
            </a:r>
            <a:r>
              <a:rPr kumimoji="0" lang="en-US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thù</a:t>
            </a:r>
            <a:r>
              <a:rPr kumimoji="0" lang="en-US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xuống</a:t>
            </a:r>
            <a:r>
              <a:rPr kumimoji="0" lang="en-US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đất</a:t>
            </a:r>
            <a:r>
              <a:rPr kumimoji="0" lang="en-US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đen</a:t>
            </a:r>
            <a:r>
              <a:rPr kumimoji="0" lang="en-US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br>
              <a:rPr kumimoji="0" lang="en-US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en-US" alt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Súng</a:t>
            </a:r>
            <a:r>
              <a:rPr kumimoji="0" lang="en-US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gươm</a:t>
            </a:r>
            <a:r>
              <a:rPr kumimoji="0" lang="en-US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vứt</a:t>
            </a:r>
            <a:r>
              <a:rPr kumimoji="0" lang="en-US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bỏ</a:t>
            </a:r>
            <a:r>
              <a:rPr kumimoji="0" lang="en-US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lại</a:t>
            </a:r>
            <a:r>
              <a:rPr kumimoji="0" lang="en-US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hiền</a:t>
            </a:r>
            <a:r>
              <a:rPr kumimoji="0" lang="en-US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như</a:t>
            </a:r>
            <a:r>
              <a:rPr kumimoji="0" lang="en-US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xưa</a:t>
            </a:r>
            <a:r>
              <a:rPr kumimoji="0" lang="en-US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Text Box 11">
            <a:extLst>
              <a:ext uri="{FF2B5EF4-FFF2-40B4-BE49-F238E27FC236}">
                <a16:creationId xmlns:a16="http://schemas.microsoft.com/office/drawing/2014/main" id="{9CD40525-2B0A-4A26-BB84-A0B455C5CE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8772" y="5297488"/>
            <a:ext cx="274320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2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Nguyễn</a:t>
            </a:r>
            <a:r>
              <a:rPr kumimoji="0" lang="en-US" altLang="en-US" sz="22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2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Đình</a:t>
            </a:r>
            <a:r>
              <a:rPr kumimoji="0" lang="en-US" altLang="en-US" sz="22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2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Thi</a:t>
            </a:r>
            <a:endParaRPr kumimoji="0" lang="en-US" altLang="en-US" sz="22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Text Box 11">
            <a:extLst>
              <a:ext uri="{FF2B5EF4-FFF2-40B4-BE49-F238E27FC236}">
                <a16:creationId xmlns:a16="http://schemas.microsoft.com/office/drawing/2014/main" id="{D5D4E0A6-85A0-4124-B866-4CE4605E6C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4209" y="498912"/>
            <a:ext cx="332422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Việt</a:t>
            </a:r>
            <a:r>
              <a:rPr kumimoji="0" lang="en-US" alt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Nam </a:t>
            </a:r>
            <a:r>
              <a:rPr kumimoji="0" lang="en-US" alt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thân</a:t>
            </a:r>
            <a:r>
              <a:rPr kumimoji="0" lang="en-US" alt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yêu</a:t>
            </a:r>
            <a:endParaRPr kumimoji="0" lang="en-US" altLang="en-US" sz="280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78C5657-6E42-4A36-82A0-5AB66D59827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64" r="25871"/>
          <a:stretch/>
        </p:blipFill>
        <p:spPr>
          <a:xfrm flipH="1">
            <a:off x="5673243" y="3598365"/>
            <a:ext cx="1869566" cy="2947939"/>
          </a:xfrm>
          <a:prstGeom prst="rect">
            <a:avLst/>
          </a:prstGeom>
        </p:spPr>
      </p:pic>
      <p:sp>
        <p:nvSpPr>
          <p:cNvPr id="12" name="Thought Bubble: Cloud 11">
            <a:extLst>
              <a:ext uri="{FF2B5EF4-FFF2-40B4-BE49-F238E27FC236}">
                <a16:creationId xmlns:a16="http://schemas.microsoft.com/office/drawing/2014/main" id="{06002A48-E238-4848-8B9F-652E996424E6}"/>
              </a:ext>
            </a:extLst>
          </p:cNvPr>
          <p:cNvSpPr/>
          <p:nvPr/>
        </p:nvSpPr>
        <p:spPr>
          <a:xfrm>
            <a:off x="6129920" y="498912"/>
            <a:ext cx="6062080" cy="2428272"/>
          </a:xfrm>
          <a:prstGeom prst="cloudCallout">
            <a:avLst>
              <a:gd name="adj1" fmla="val -35962"/>
              <a:gd name="adj2" fmla="val 72911"/>
            </a:avLst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3200" ker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Qua bài thơ em thấy con người Việt Nam như thế nào?</a:t>
            </a:r>
            <a:endParaRPr lang="en-US" sz="3200" kern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7503621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2000" t="-3000" r="-2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1">
            <a:extLst>
              <a:ext uri="{FF2B5EF4-FFF2-40B4-BE49-F238E27FC236}">
                <a16:creationId xmlns:a16="http://schemas.microsoft.com/office/drawing/2014/main" id="{D5D4E0A6-85A0-4124-B866-4CE4605E6C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33887" y="1715911"/>
            <a:ext cx="332422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Nội</a:t>
            </a:r>
            <a:r>
              <a:rPr kumimoji="0" lang="en-US" altLang="en-US" sz="2800" b="1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dung</a:t>
            </a:r>
            <a:endParaRPr kumimoji="0" lang="en-US" altLang="en-US" sz="2800" b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Arrow: Pentagon 5">
            <a:extLst>
              <a:ext uri="{FF2B5EF4-FFF2-40B4-BE49-F238E27FC236}">
                <a16:creationId xmlns:a16="http://schemas.microsoft.com/office/drawing/2014/main" id="{3F7A1555-A996-472C-8D0E-087D33E6857C}"/>
              </a:ext>
            </a:extLst>
          </p:cNvPr>
          <p:cNvSpPr/>
          <p:nvPr/>
        </p:nvSpPr>
        <p:spPr>
          <a:xfrm>
            <a:off x="352425" y="711260"/>
            <a:ext cx="2657474" cy="642223"/>
          </a:xfrm>
          <a:prstGeom prst="homePlate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Chính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tả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Nghe –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viết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79646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ext Box 11">
            <a:extLst>
              <a:ext uri="{FF2B5EF4-FFF2-40B4-BE49-F238E27FC236}">
                <a16:creationId xmlns:a16="http://schemas.microsoft.com/office/drawing/2014/main" id="{1C3554CA-E789-49C7-863E-8D1B51DC2C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199" y="2475710"/>
            <a:ext cx="10485599" cy="1555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20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Bài</a:t>
            </a:r>
            <a:r>
              <a:rPr kumimoji="0" lang="en-US" altLang="en-US" sz="2200" u="none" strike="noStrike" kern="1200" cap="none" spc="0" normalizeH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20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thơ</a:t>
            </a:r>
            <a:r>
              <a:rPr kumimoji="0" lang="en-US" altLang="en-US" sz="220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200" u="none" strike="noStrike" kern="1200" cap="none" spc="0" normalizeH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ca ngợi </a:t>
            </a:r>
            <a:r>
              <a:rPr kumimoji="0" lang="en-US" altLang="en-US" sz="220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đất</a:t>
            </a:r>
            <a:r>
              <a:rPr kumimoji="0" lang="en-US" altLang="en-US" sz="220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20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nước</a:t>
            </a:r>
            <a:r>
              <a:rPr kumimoji="0" lang="en-US" altLang="en-US" sz="220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20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Việt</a:t>
            </a:r>
            <a:r>
              <a:rPr kumimoji="0" lang="en-US" altLang="en-US" sz="220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Nam </a:t>
            </a:r>
            <a:r>
              <a:rPr kumimoji="0" lang="en-US" altLang="en-US" sz="220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tươi</a:t>
            </a:r>
            <a:r>
              <a:rPr kumimoji="0" lang="en-US" altLang="en-US" sz="220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20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đẹp</a:t>
            </a:r>
            <a:r>
              <a:rPr kumimoji="0" lang="en-US" altLang="en-US" sz="220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en-US" sz="220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hùng</a:t>
            </a:r>
            <a:r>
              <a:rPr kumimoji="0" lang="en-US" altLang="en-US" sz="220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20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vĩ</a:t>
            </a:r>
            <a:r>
              <a:rPr kumimoji="0" lang="en-US" altLang="en-US" sz="220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; con </a:t>
            </a:r>
            <a:r>
              <a:rPr kumimoji="0" lang="en-US" altLang="en-US" sz="220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người</a:t>
            </a:r>
            <a:r>
              <a:rPr kumimoji="0" lang="en-US" altLang="en-US" sz="220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20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Việt</a:t>
            </a:r>
            <a:r>
              <a:rPr kumimoji="0" lang="en-US" altLang="en-US" sz="220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Nam </a:t>
            </a:r>
            <a:r>
              <a:rPr kumimoji="0" lang="en-US" altLang="en-US" sz="220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rất</a:t>
            </a:r>
            <a:r>
              <a:rPr kumimoji="0" lang="en-US" altLang="en-US" sz="220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20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vất</a:t>
            </a:r>
            <a:r>
              <a:rPr kumimoji="0" lang="en-US" altLang="en-US" sz="220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20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vả</a:t>
            </a:r>
            <a:r>
              <a:rPr kumimoji="0" lang="en-US" altLang="en-US" sz="220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en-US" sz="220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phải</a:t>
            </a:r>
            <a:r>
              <a:rPr kumimoji="0" lang="en-US" altLang="en-US" sz="220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20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chịu</a:t>
            </a:r>
            <a:r>
              <a:rPr kumimoji="0" lang="en-US" altLang="en-US" sz="220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20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nhiều</a:t>
            </a:r>
            <a:r>
              <a:rPr kumimoji="0" lang="en-US" altLang="en-US" sz="220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20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thương</a:t>
            </a:r>
            <a:r>
              <a:rPr kumimoji="0" lang="en-US" altLang="en-US" sz="220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20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đau</a:t>
            </a:r>
            <a:r>
              <a:rPr kumimoji="0" lang="en-US" altLang="en-US" sz="220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20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nhưng</a:t>
            </a:r>
            <a:r>
              <a:rPr kumimoji="0" lang="en-US" altLang="en-US" sz="220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20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luôn</a:t>
            </a:r>
            <a:r>
              <a:rPr kumimoji="0" lang="en-US" altLang="en-US" sz="220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20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altLang="en-US" sz="220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20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lòng</a:t>
            </a:r>
            <a:r>
              <a:rPr kumimoji="0" lang="en-US" altLang="en-US" sz="220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20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nồng</a:t>
            </a:r>
            <a:r>
              <a:rPr kumimoji="0" lang="en-US" altLang="en-US" sz="220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20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nàn</a:t>
            </a:r>
            <a:r>
              <a:rPr kumimoji="0" lang="en-US" altLang="en-US" sz="220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20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yêu</a:t>
            </a:r>
            <a:r>
              <a:rPr kumimoji="0" lang="en-US" altLang="en-US" sz="220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20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nước</a:t>
            </a:r>
            <a:r>
              <a:rPr lang="en-US" altLang="en-US" sz="2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altLang="en-US" sz="2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altLang="en-US" sz="2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giặc</a:t>
            </a:r>
            <a:r>
              <a:rPr lang="en-US" altLang="en-US" sz="2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altLang="en-US" sz="2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altLang="en-US" sz="22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" name="Text Box 11">
            <a:extLst>
              <a:ext uri="{FF2B5EF4-FFF2-40B4-BE49-F238E27FC236}">
                <a16:creationId xmlns:a16="http://schemas.microsoft.com/office/drawing/2014/main" id="{621AAC68-5976-4847-98CF-F902236E80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33887" y="956112"/>
            <a:ext cx="332422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Việt</a:t>
            </a:r>
            <a:r>
              <a:rPr kumimoji="0" lang="en-US" alt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Nam </a:t>
            </a:r>
            <a:r>
              <a:rPr kumimoji="0" lang="en-US" alt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thân</a:t>
            </a:r>
            <a:r>
              <a:rPr kumimoji="0" lang="en-US" alt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yêu</a:t>
            </a:r>
            <a:endParaRPr kumimoji="0" lang="en-US" altLang="en-US" sz="280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852721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2000" t="-3000" r="-2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10">
            <a:extLst>
              <a:ext uri="{FF2B5EF4-FFF2-40B4-BE49-F238E27FC236}">
                <a16:creationId xmlns:a16="http://schemas.microsoft.com/office/drawing/2014/main" id="{A069D7BB-8449-4EA9-BD1E-63CD703D96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23579" y="1539518"/>
            <a:ext cx="6172200" cy="415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Việt </a:t>
            </a:r>
            <a:r>
              <a:rPr lang="en-US" alt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 đất nước ta ơi !</a:t>
            </a:r>
            <a:br>
              <a:rPr lang="en-US" alt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Mênh</a:t>
            </a:r>
            <a:r>
              <a:rPr lang="en-US" alt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mông</a:t>
            </a:r>
            <a:r>
              <a:rPr lang="en-US" alt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alt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lúa</a:t>
            </a:r>
            <a:r>
              <a:rPr lang="en-US" alt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alt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alt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alt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2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altLang="en-US" sz="2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Cánh </a:t>
            </a:r>
            <a:r>
              <a:rPr lang="en-US" altLang="en-US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</a:t>
            </a:r>
            <a:r>
              <a:rPr lang="en-US" alt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altLang="en-US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lả</a:t>
            </a:r>
            <a:r>
              <a:rPr lang="en-US" alt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dập</a:t>
            </a:r>
            <a:r>
              <a:rPr lang="en-US" alt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dờn</a:t>
            </a:r>
            <a:r>
              <a:rPr lang="en-US" alt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br>
              <a:rPr lang="en-US" alt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Mây</a:t>
            </a:r>
            <a:r>
              <a:rPr lang="en-US" alt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mờ</a:t>
            </a:r>
            <a:r>
              <a:rPr lang="en-US" alt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</a:t>
            </a:r>
            <a:r>
              <a:rPr lang="en-US" alt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alt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lang="en-US" alt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sớm</a:t>
            </a:r>
            <a:r>
              <a:rPr lang="en-US" alt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en-US" sz="2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2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Quê </a:t>
            </a:r>
            <a:r>
              <a:rPr lang="en-US" altLang="en-US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alt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alt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alt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br>
              <a:rPr lang="en-US" alt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 </a:t>
            </a:r>
            <a:r>
              <a:rPr lang="en-US" altLang="en-US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alt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alt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chịu</a:t>
            </a:r>
            <a:r>
              <a:rPr lang="en-US" alt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alt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đau</a:t>
            </a:r>
            <a:r>
              <a:rPr lang="en-US" alt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2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Mặt </a:t>
            </a:r>
            <a:r>
              <a:rPr lang="en-US" altLang="en-US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vất</a:t>
            </a:r>
            <a:r>
              <a:rPr lang="en-US" alt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vả</a:t>
            </a:r>
            <a:r>
              <a:rPr lang="en-US" alt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altLang="en-US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alt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br>
              <a:rPr lang="en-US" alt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alt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trai</a:t>
            </a:r>
            <a:r>
              <a:rPr lang="en-US" alt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alt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alt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nâu</a:t>
            </a:r>
            <a:r>
              <a:rPr lang="en-US" alt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nhuộm</a:t>
            </a:r>
            <a:r>
              <a:rPr lang="en-US" alt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bùn</a:t>
            </a:r>
            <a:r>
              <a:rPr lang="en-US" altLang="en-US" sz="2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altLang="en-US" sz="2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Ðất </a:t>
            </a:r>
            <a:r>
              <a:rPr lang="en-US" altLang="en-US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nghèo</a:t>
            </a:r>
            <a:r>
              <a:rPr lang="en-US" alt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alt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alt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en-US" alt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br>
              <a:rPr lang="en-US" alt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Chìm</a:t>
            </a:r>
            <a:r>
              <a:rPr lang="en-US" alt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máu</a:t>
            </a:r>
            <a:r>
              <a:rPr lang="en-US" alt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chảy</a:t>
            </a:r>
            <a:r>
              <a:rPr lang="en-US" alt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alt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alt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2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Ðạp </a:t>
            </a:r>
            <a:r>
              <a:rPr lang="en-US" altLang="en-US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alt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thù</a:t>
            </a:r>
            <a:r>
              <a:rPr lang="en-US" alt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alt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r>
              <a:rPr lang="en-US" alt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br>
              <a:rPr lang="en-US" alt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Súng</a:t>
            </a:r>
            <a:r>
              <a:rPr lang="en-US" alt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gươm</a:t>
            </a:r>
            <a:r>
              <a:rPr lang="en-US" alt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vứt</a:t>
            </a:r>
            <a:r>
              <a:rPr lang="en-US" alt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alt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r>
              <a:rPr lang="en-US" alt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xưa</a:t>
            </a:r>
            <a:r>
              <a:rPr lang="en-US" alt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Text Box 11">
            <a:extLst>
              <a:ext uri="{FF2B5EF4-FFF2-40B4-BE49-F238E27FC236}">
                <a16:creationId xmlns:a16="http://schemas.microsoft.com/office/drawing/2014/main" id="{9CD40525-2B0A-4A26-BB84-A0B455C5CE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48450" y="5754688"/>
            <a:ext cx="274320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2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Nguyễn</a:t>
            </a:r>
            <a:r>
              <a:rPr kumimoji="0" lang="en-US" altLang="en-US" sz="22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2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Đình</a:t>
            </a:r>
            <a:r>
              <a:rPr kumimoji="0" lang="en-US" altLang="en-US" sz="22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2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Thi</a:t>
            </a:r>
            <a:endParaRPr kumimoji="0" lang="en-US" altLang="en-US" sz="22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Text Box 11">
            <a:extLst>
              <a:ext uri="{FF2B5EF4-FFF2-40B4-BE49-F238E27FC236}">
                <a16:creationId xmlns:a16="http://schemas.microsoft.com/office/drawing/2014/main" id="{D5D4E0A6-85A0-4124-B866-4CE4605E6C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33887" y="956112"/>
            <a:ext cx="332422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Việt</a:t>
            </a:r>
            <a:r>
              <a:rPr kumimoji="0" lang="en-US" alt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Nam </a:t>
            </a:r>
            <a:r>
              <a:rPr kumimoji="0" lang="en-US" alt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thân</a:t>
            </a:r>
            <a:r>
              <a:rPr kumimoji="0" lang="en-US" alt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yêu</a:t>
            </a:r>
            <a:endParaRPr kumimoji="0" lang="en-US" altLang="en-US" sz="280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Arrow: Pentagon 5">
            <a:extLst>
              <a:ext uri="{FF2B5EF4-FFF2-40B4-BE49-F238E27FC236}">
                <a16:creationId xmlns:a16="http://schemas.microsoft.com/office/drawing/2014/main" id="{3F7A1555-A996-472C-8D0E-087D33E6857C}"/>
              </a:ext>
            </a:extLst>
          </p:cNvPr>
          <p:cNvSpPr/>
          <p:nvPr/>
        </p:nvSpPr>
        <p:spPr>
          <a:xfrm>
            <a:off x="352425" y="711260"/>
            <a:ext cx="2657474" cy="642223"/>
          </a:xfrm>
          <a:prstGeom prst="homePlate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Chính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tả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Nghe –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viết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79646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1D6751C-2630-4D9F-B77B-52320E97BC94}"/>
              </a:ext>
            </a:extLst>
          </p:cNvPr>
          <p:cNvCxnSpPr/>
          <p:nvPr/>
        </p:nvCxnSpPr>
        <p:spPr>
          <a:xfrm>
            <a:off x="3744686" y="2253343"/>
            <a:ext cx="1534885" cy="0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2240A7-AED0-42C2-B166-3C7B6A7FB46D}"/>
              </a:ext>
            </a:extLst>
          </p:cNvPr>
          <p:cNvCxnSpPr>
            <a:cxnSpLocks/>
          </p:cNvCxnSpPr>
          <p:nvPr/>
        </p:nvCxnSpPr>
        <p:spPr>
          <a:xfrm>
            <a:off x="6890658" y="4278086"/>
            <a:ext cx="1436913" cy="0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BE8E7A4-6288-4091-9046-43ED78E4968F}"/>
              </a:ext>
            </a:extLst>
          </p:cNvPr>
          <p:cNvCxnSpPr>
            <a:cxnSpLocks/>
          </p:cNvCxnSpPr>
          <p:nvPr/>
        </p:nvCxnSpPr>
        <p:spPr>
          <a:xfrm>
            <a:off x="6367346" y="2590800"/>
            <a:ext cx="1003610" cy="0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AADEFB1-0E76-4D4E-9153-F05238D31857}"/>
              </a:ext>
            </a:extLst>
          </p:cNvPr>
          <p:cNvCxnSpPr>
            <a:cxnSpLocks/>
          </p:cNvCxnSpPr>
          <p:nvPr/>
        </p:nvCxnSpPr>
        <p:spPr>
          <a:xfrm>
            <a:off x="3825662" y="4919812"/>
            <a:ext cx="719736" cy="0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343F9C-730E-4630-BC41-FB40C77C9872}"/>
              </a:ext>
            </a:extLst>
          </p:cNvPr>
          <p:cNvCxnSpPr>
            <a:cxnSpLocks/>
          </p:cNvCxnSpPr>
          <p:nvPr/>
        </p:nvCxnSpPr>
        <p:spPr>
          <a:xfrm>
            <a:off x="5243731" y="5606143"/>
            <a:ext cx="808944" cy="0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9896513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BAB9333-A692-40C8-A872-95550BCB6FB3}"/>
              </a:ext>
            </a:extLst>
          </p:cNvPr>
          <p:cNvSpPr txBox="1"/>
          <p:nvPr/>
        </p:nvSpPr>
        <p:spPr>
          <a:xfrm>
            <a:off x="4924425" y="1766841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chemeClr val="bg1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Chính</a:t>
            </a:r>
            <a:r>
              <a:rPr lang="en-US" sz="3600" b="1" dirty="0">
                <a:solidFill>
                  <a:schemeClr val="bg1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tả</a:t>
            </a:r>
            <a:endParaRPr lang="en-US" sz="3600" b="1" dirty="0">
              <a:solidFill>
                <a:schemeClr val="bg1"/>
              </a:solidFill>
              <a:latin typeface="HP001 5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0706D2D-73E7-4A34-B7A4-9F817EE3465F}"/>
              </a:ext>
            </a:extLst>
          </p:cNvPr>
          <p:cNvSpPr txBox="1"/>
          <p:nvPr/>
        </p:nvSpPr>
        <p:spPr>
          <a:xfrm>
            <a:off x="1515122" y="2727108"/>
            <a:ext cx="91617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FF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Nghe – </a:t>
            </a:r>
            <a:r>
              <a:rPr lang="en-US" sz="3600" b="1" dirty="0" err="1">
                <a:solidFill>
                  <a:srgbClr val="FFFF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viết</a:t>
            </a:r>
            <a:r>
              <a:rPr lang="en-US" sz="3600" b="1" dirty="0">
                <a:solidFill>
                  <a:srgbClr val="FFFF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>
                <a:solidFill>
                  <a:srgbClr val="FFFF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Việt</a:t>
            </a:r>
            <a:r>
              <a:rPr lang="en-US" sz="3600" b="1" dirty="0">
                <a:solidFill>
                  <a:srgbClr val="FFFF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>
                <a:solidFill>
                  <a:srgbClr val="FFFF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Nam thân </a:t>
            </a:r>
            <a:r>
              <a:rPr lang="en-US" sz="3600" b="1" dirty="0" err="1">
                <a:solidFill>
                  <a:srgbClr val="FFFF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yêu</a:t>
            </a:r>
            <a:endParaRPr lang="en-US" sz="3600" b="1" dirty="0">
              <a:solidFill>
                <a:srgbClr val="FFFF00"/>
              </a:solidFill>
              <a:latin typeface="HP001 5 hàng" panose="020B060305030202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 err="1">
                <a:solidFill>
                  <a:srgbClr val="FFFF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Ôn</a:t>
            </a:r>
            <a:r>
              <a:rPr lang="en-US" sz="3600" b="1" dirty="0">
                <a:solidFill>
                  <a:srgbClr val="FFFF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tập</a:t>
            </a:r>
            <a:r>
              <a:rPr lang="en-US" sz="3600" b="1" dirty="0">
                <a:solidFill>
                  <a:srgbClr val="FFFF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quy</a:t>
            </a:r>
            <a:r>
              <a:rPr lang="en-US" sz="3600" b="1" dirty="0">
                <a:solidFill>
                  <a:srgbClr val="FFFF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tắc</a:t>
            </a:r>
            <a:r>
              <a:rPr lang="en-US" sz="3600" b="1" dirty="0">
                <a:solidFill>
                  <a:srgbClr val="FFFF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viết</a:t>
            </a:r>
            <a:r>
              <a:rPr lang="en-US" sz="3600" b="1" dirty="0">
                <a:solidFill>
                  <a:srgbClr val="FFFF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c/k, g/</a:t>
            </a:r>
            <a:r>
              <a:rPr lang="en-US" sz="3600" b="1" dirty="0" err="1">
                <a:solidFill>
                  <a:srgbClr val="FFFF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gh</a:t>
            </a:r>
            <a:r>
              <a:rPr lang="en-US" sz="3600" b="1" dirty="0">
                <a:solidFill>
                  <a:srgbClr val="FFFF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, ng/</a:t>
            </a:r>
            <a:r>
              <a:rPr lang="en-US" sz="3600" b="1" dirty="0" err="1">
                <a:solidFill>
                  <a:srgbClr val="FFFF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ngh</a:t>
            </a:r>
            <a:endParaRPr lang="en-US" sz="3600" b="1" dirty="0">
              <a:solidFill>
                <a:srgbClr val="FFFF00"/>
              </a:solidFill>
              <a:latin typeface="HP001 5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63B2C56-F0C4-4D93-88A0-77469FFBE33D}"/>
              </a:ext>
            </a:extLst>
          </p:cNvPr>
          <p:cNvSpPr txBox="1"/>
          <p:nvPr/>
        </p:nvSpPr>
        <p:spPr>
          <a:xfrm>
            <a:off x="4560764" y="4404989"/>
            <a:ext cx="3070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SGK TẬP 1 – TRANG 6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51761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9CDE6D4A-38A4-44B7-A788-84A2A8B964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5287" y="1731448"/>
            <a:ext cx="1981372" cy="112785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CFF0F86-C596-49EE-8412-9C78172BE69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710" y="1731448"/>
            <a:ext cx="2097206" cy="112785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90B6F9B2-5E6F-4B04-B96F-82342255A62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6773" y="3452522"/>
            <a:ext cx="1579001" cy="112176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18D69563-10AB-405E-9C2C-3B4BC45C257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783" y="4305245"/>
            <a:ext cx="1786283" cy="1121761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10BE3AFB-DBE7-480F-B75D-3BC5FFD063A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5287" y="2584410"/>
            <a:ext cx="1646063" cy="1127858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EBC1D573-C40C-4D0A-8652-822F818D6E6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5909" y="2584410"/>
            <a:ext cx="1444877" cy="1127858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E0948FF3-3C6F-428D-9DD7-CE7848CE26C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5287" y="3446425"/>
            <a:ext cx="2462997" cy="1127858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B680F8DD-3737-4C90-90CD-8E115BACF5E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010" y="5158207"/>
            <a:ext cx="1548518" cy="1127858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FE5AACD2-2BD7-4921-AB49-1F5C5775576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380" y="5161402"/>
            <a:ext cx="1091279" cy="1127858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39161384-ADDF-492B-8FB2-E2AAC7C5AF2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265" y="2585302"/>
            <a:ext cx="1371719" cy="1121761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270D3038-7009-4AFA-A065-47CF9E9CECB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1232" y="1727423"/>
            <a:ext cx="1725318" cy="1127858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E9B23D2C-3D50-4613-8B44-66FB3A2B61C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956" y="4302991"/>
            <a:ext cx="1292464" cy="1127858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CA52E41C-91D4-4984-A0D5-8AE52B9D6C3D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7461" y="1734114"/>
            <a:ext cx="1639966" cy="1127858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E90DE448-4A39-40DD-9210-20FF48297F4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4767" y="2586420"/>
            <a:ext cx="1170533" cy="1121761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B4ECC65F-3A29-45E5-ABB1-20D8524A0503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117" y="3452522"/>
            <a:ext cx="1304657" cy="1121761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C70FAB2E-43B9-428F-BCBF-FC5BF5B15A36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342" y="3437372"/>
            <a:ext cx="1780186" cy="1127858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E527952A-F36B-44C8-B75C-94CD5861BB7A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9802" y="5151408"/>
            <a:ext cx="1249788" cy="112785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F1C8F46-A12A-4D6B-A519-B8DC8E8ED3CD}"/>
              </a:ext>
            </a:extLst>
          </p:cNvPr>
          <p:cNvSpPr txBox="1"/>
          <p:nvPr/>
        </p:nvSpPr>
        <p:spPr>
          <a:xfrm>
            <a:off x="3956807" y="981996"/>
            <a:ext cx="53505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atin typeface="HP001 4 hàng" panose="020B0603050302020204" pitchFamily="34" charset="0"/>
              </a:rPr>
              <a:t>Luyện</a:t>
            </a:r>
            <a:r>
              <a:rPr lang="en-US" sz="4400" b="1" dirty="0">
                <a:latin typeface="HP001 4 hàng" panose="020B0603050302020204" pitchFamily="34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</a:rPr>
              <a:t>viết</a:t>
            </a:r>
            <a:r>
              <a:rPr lang="en-US" sz="4400" b="1" dirty="0">
                <a:latin typeface="HP001 4 hàng" panose="020B0603050302020204" pitchFamily="34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</a:rPr>
              <a:t>từ</a:t>
            </a:r>
            <a:r>
              <a:rPr lang="en-US" sz="4400" b="1" dirty="0">
                <a:latin typeface="HP001 4 hàng" panose="020B0603050302020204" pitchFamily="34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</a:rPr>
              <a:t>khó</a:t>
            </a:r>
            <a:endParaRPr lang="en-US" sz="4400" b="1" dirty="0">
              <a:latin typeface="HP001 4 hàng" panose="020B06030503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744817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2000" t="-3000" r="-2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10">
            <a:extLst>
              <a:ext uri="{FF2B5EF4-FFF2-40B4-BE49-F238E27FC236}">
                <a16:creationId xmlns:a16="http://schemas.microsoft.com/office/drawing/2014/main" id="{61E5F1A7-3E48-4080-AEB1-CC29D00969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2787" y="1595273"/>
            <a:ext cx="6172200" cy="415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Việt </a:t>
            </a:r>
            <a:r>
              <a:rPr lang="en-US" alt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 đất nước ta ơi !</a:t>
            </a:r>
            <a:br>
              <a:rPr lang="en-US" alt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Mênh</a:t>
            </a:r>
            <a:r>
              <a:rPr lang="en-US" alt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mông</a:t>
            </a:r>
            <a:r>
              <a:rPr lang="en-US" alt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alt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lúa</a:t>
            </a:r>
            <a:r>
              <a:rPr lang="en-US" alt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alt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alt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alt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2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altLang="en-US" sz="2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Cánh </a:t>
            </a:r>
            <a:r>
              <a:rPr lang="en-US" altLang="en-US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</a:t>
            </a:r>
            <a:r>
              <a:rPr lang="en-US" alt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altLang="en-US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lả</a:t>
            </a:r>
            <a:r>
              <a:rPr lang="en-US" alt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dập</a:t>
            </a:r>
            <a:r>
              <a:rPr lang="en-US" alt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dờn</a:t>
            </a:r>
            <a:r>
              <a:rPr lang="en-US" alt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br>
              <a:rPr lang="en-US" alt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Mây</a:t>
            </a:r>
            <a:r>
              <a:rPr lang="en-US" alt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mờ</a:t>
            </a:r>
            <a:r>
              <a:rPr lang="en-US" alt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</a:t>
            </a:r>
            <a:r>
              <a:rPr lang="en-US" alt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alt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lang="en-US" alt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sớm</a:t>
            </a:r>
            <a:r>
              <a:rPr lang="en-US" alt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en-US" sz="2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2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Quê </a:t>
            </a:r>
            <a:r>
              <a:rPr lang="en-US" altLang="en-US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alt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alt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alt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br>
              <a:rPr lang="en-US" alt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 </a:t>
            </a:r>
            <a:r>
              <a:rPr lang="en-US" altLang="en-US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alt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alt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chịu</a:t>
            </a:r>
            <a:r>
              <a:rPr lang="en-US" alt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alt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đau</a:t>
            </a:r>
            <a:r>
              <a:rPr lang="en-US" alt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2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Mặt </a:t>
            </a:r>
            <a:r>
              <a:rPr lang="en-US" altLang="en-US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vất</a:t>
            </a:r>
            <a:r>
              <a:rPr lang="en-US" alt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vả</a:t>
            </a:r>
            <a:r>
              <a:rPr lang="en-US" alt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altLang="en-US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alt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br>
              <a:rPr lang="en-US" alt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alt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trai</a:t>
            </a:r>
            <a:r>
              <a:rPr lang="en-US" alt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alt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alt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nâu</a:t>
            </a:r>
            <a:r>
              <a:rPr lang="en-US" alt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nhuộm</a:t>
            </a:r>
            <a:r>
              <a:rPr lang="en-US" alt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bùn</a:t>
            </a:r>
            <a:r>
              <a:rPr lang="en-US" altLang="en-US" sz="2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altLang="en-US" sz="2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Ðất </a:t>
            </a:r>
            <a:r>
              <a:rPr lang="en-US" altLang="en-US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nghèo</a:t>
            </a:r>
            <a:r>
              <a:rPr lang="en-US" alt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alt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alt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en-US" alt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br>
              <a:rPr lang="en-US" alt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Chìm</a:t>
            </a:r>
            <a:r>
              <a:rPr lang="en-US" alt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máu</a:t>
            </a:r>
            <a:r>
              <a:rPr lang="en-US" alt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chảy</a:t>
            </a:r>
            <a:r>
              <a:rPr lang="en-US" alt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alt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alt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2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Ðạp </a:t>
            </a:r>
            <a:r>
              <a:rPr lang="en-US" altLang="en-US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alt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thù</a:t>
            </a:r>
            <a:r>
              <a:rPr lang="en-US" alt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alt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r>
              <a:rPr lang="en-US" alt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br>
              <a:rPr lang="en-US" alt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Súng</a:t>
            </a:r>
            <a:r>
              <a:rPr lang="en-US" alt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gươm</a:t>
            </a:r>
            <a:r>
              <a:rPr lang="en-US" alt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vứt</a:t>
            </a:r>
            <a:r>
              <a:rPr lang="en-US" alt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alt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r>
              <a:rPr lang="en-US" alt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xưa</a:t>
            </a:r>
            <a:r>
              <a:rPr lang="en-US" alt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Text Box 11">
            <a:extLst>
              <a:ext uri="{FF2B5EF4-FFF2-40B4-BE49-F238E27FC236}">
                <a16:creationId xmlns:a16="http://schemas.microsoft.com/office/drawing/2014/main" id="{9CD40525-2B0A-4A26-BB84-A0B455C5CE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48450" y="5754688"/>
            <a:ext cx="274320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2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Nguyễn</a:t>
            </a:r>
            <a:r>
              <a:rPr kumimoji="0" lang="en-US" altLang="en-US" sz="22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2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Đình</a:t>
            </a:r>
            <a:r>
              <a:rPr kumimoji="0" lang="en-US" altLang="en-US" sz="22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2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Thi</a:t>
            </a:r>
            <a:endParaRPr kumimoji="0" lang="en-US" altLang="en-US" sz="22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Text Box 11">
            <a:extLst>
              <a:ext uri="{FF2B5EF4-FFF2-40B4-BE49-F238E27FC236}">
                <a16:creationId xmlns:a16="http://schemas.microsoft.com/office/drawing/2014/main" id="{D5D4E0A6-85A0-4124-B866-4CE4605E6C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33887" y="956112"/>
            <a:ext cx="332422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Việt</a:t>
            </a:r>
            <a:r>
              <a:rPr kumimoji="0" lang="en-US" alt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Nam </a:t>
            </a:r>
            <a:r>
              <a:rPr kumimoji="0" lang="en-US" alt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thân</a:t>
            </a:r>
            <a:r>
              <a:rPr kumimoji="0" lang="en-US" alt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yêu</a:t>
            </a:r>
            <a:endParaRPr kumimoji="0" lang="en-US" altLang="en-US" sz="280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Arrow: Pentagon 5">
            <a:extLst>
              <a:ext uri="{FF2B5EF4-FFF2-40B4-BE49-F238E27FC236}">
                <a16:creationId xmlns:a16="http://schemas.microsoft.com/office/drawing/2014/main" id="{3F7A1555-A996-472C-8D0E-087D33E6857C}"/>
              </a:ext>
            </a:extLst>
          </p:cNvPr>
          <p:cNvSpPr/>
          <p:nvPr/>
        </p:nvSpPr>
        <p:spPr>
          <a:xfrm>
            <a:off x="352425" y="711260"/>
            <a:ext cx="2657474" cy="642223"/>
          </a:xfrm>
          <a:prstGeom prst="homePlate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Chính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tả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Nghe –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viết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79646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343F9C-730E-4630-BC41-FB40C77C9872}"/>
              </a:ext>
            </a:extLst>
          </p:cNvPr>
          <p:cNvCxnSpPr>
            <a:cxnSpLocks/>
          </p:cNvCxnSpPr>
          <p:nvPr/>
        </p:nvCxnSpPr>
        <p:spPr>
          <a:xfrm>
            <a:off x="4615543" y="1948543"/>
            <a:ext cx="1143000" cy="0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D0EDCBB-5FD5-423B-88CF-49000EAC270B}"/>
              </a:ext>
            </a:extLst>
          </p:cNvPr>
          <p:cNvCxnSpPr>
            <a:cxnSpLocks/>
          </p:cNvCxnSpPr>
          <p:nvPr/>
        </p:nvCxnSpPr>
        <p:spPr>
          <a:xfrm>
            <a:off x="6059625" y="2950029"/>
            <a:ext cx="1480457" cy="0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A28A558-EE03-4C30-BD5D-8E47A766FDE9}"/>
              </a:ext>
            </a:extLst>
          </p:cNvPr>
          <p:cNvCxnSpPr>
            <a:cxnSpLocks/>
          </p:cNvCxnSpPr>
          <p:nvPr/>
        </p:nvCxnSpPr>
        <p:spPr>
          <a:xfrm>
            <a:off x="6734855" y="6185575"/>
            <a:ext cx="2060802" cy="0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4354297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2000" t="-7000" r="-3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CC46BA3-AFEF-4961-9204-6C6F888F1A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80457" y="207818"/>
            <a:ext cx="5895672" cy="6411686"/>
          </a:xfrm>
          <a:prstGeom prst="rect">
            <a:avLst/>
          </a:prstGeom>
        </p:spPr>
      </p:pic>
      <p:sp>
        <p:nvSpPr>
          <p:cNvPr id="19" name="Text Box 11">
            <a:extLst>
              <a:ext uri="{FF2B5EF4-FFF2-40B4-BE49-F238E27FC236}">
                <a16:creationId xmlns:a16="http://schemas.microsoft.com/office/drawing/2014/main" id="{4858657C-F6E3-475C-8DE5-5689772C75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95456" y="1970218"/>
            <a:ext cx="4518781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u="none" strike="noStrike" kern="1200" cap="none" spc="0" normalizeH="0" baseline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Khi </a:t>
            </a:r>
            <a:r>
              <a:rPr kumimoji="0" lang="en-US" altLang="en-US" u="none" strike="noStrike" kern="1200" cap="none" spc="0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trình</a:t>
            </a:r>
            <a:r>
              <a:rPr kumimoji="0" lang="en-US" altLang="en-US" u="none" strike="noStrike" kern="1200" cap="none" spc="0" normalizeH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kern="1200" cap="none" spc="0" normalizeH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bày</a:t>
            </a:r>
            <a:r>
              <a:rPr kumimoji="0" lang="en-US" altLang="en-US" u="none" strike="noStrike" kern="1200" cap="none" spc="0" normalizeH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kern="1200" cap="none" spc="0" normalizeH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dòng</a:t>
            </a:r>
            <a:r>
              <a:rPr kumimoji="0" lang="en-US" altLang="en-US" u="none" strike="noStrike" kern="1200" cap="none" spc="0" normalizeH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6 </a:t>
            </a:r>
            <a:r>
              <a:rPr kumimoji="0" lang="en-US" altLang="en-US" u="none" strike="noStrike" kern="1200" cap="none" spc="0" normalizeH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chữ</a:t>
            </a:r>
            <a:r>
              <a:rPr kumimoji="0" lang="en-US" altLang="en-US" u="none" strike="noStrike" kern="1200" cap="none" spc="0" normalizeH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kern="1200" cap="none" spc="0" normalizeH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viết</a:t>
            </a:r>
            <a:r>
              <a:rPr kumimoji="0" lang="en-US" altLang="en-US" u="none" strike="noStrike" kern="1200" cap="none" spc="0" normalizeH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kern="1200" cap="none" spc="0" normalizeH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lùi</a:t>
            </a:r>
            <a:r>
              <a:rPr kumimoji="0" lang="en-US" altLang="en-US" u="none" strike="noStrike" kern="1200" cap="none" spc="0" normalizeH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kern="1200" cap="none" spc="0" normalizeH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vào</a:t>
            </a:r>
            <a:r>
              <a:rPr kumimoji="0" lang="en-US" altLang="en-US" u="none" strike="noStrike" kern="1200" cap="none" spc="0" normalizeH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 </a:t>
            </a:r>
            <a:r>
              <a:rPr kumimoji="0" lang="en-US" altLang="en-US" u="none" strike="noStrike" kern="1200" cap="none" spc="0" normalizeH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ô so </a:t>
            </a:r>
            <a:r>
              <a:rPr kumimoji="0" lang="en-US" altLang="en-US" u="none" strike="noStrike" kern="1200" cap="none" spc="0" normalizeH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với</a:t>
            </a:r>
            <a:r>
              <a:rPr kumimoji="0" lang="en-US" altLang="en-US" u="none" strike="noStrike" kern="1200" cap="none" spc="0" normalizeH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kern="1200" cap="none" spc="0" normalizeH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lề</a:t>
            </a:r>
            <a:r>
              <a:rPr kumimoji="0" lang="en-US" altLang="en-US" u="none" strike="noStrike" kern="1200" cap="none" spc="0" normalizeH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en-US" u="none" strike="noStrike" kern="1200" cap="none" spc="0" normalizeH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dòng</a:t>
            </a:r>
            <a:r>
              <a:rPr kumimoji="0" lang="en-US" altLang="en-US" u="none" strike="noStrike" kern="1200" cap="none" spc="0" normalizeH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8 </a:t>
            </a:r>
            <a:r>
              <a:rPr kumimoji="0" lang="en-US" altLang="en-US" u="none" strike="noStrike" kern="1200" cap="none" spc="0" normalizeH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chữ</a:t>
            </a:r>
            <a:r>
              <a:rPr kumimoji="0" lang="en-US" altLang="en-US" u="none" strike="noStrike" kern="1200" cap="none" spc="0" normalizeH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kern="1200" cap="none" spc="0" normalizeH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viết</a:t>
            </a:r>
            <a:r>
              <a:rPr kumimoji="0" lang="en-US" altLang="en-US" u="none" strike="noStrike" kern="1200" cap="none" spc="0" normalizeH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lùi vào 1 ô.</a:t>
            </a:r>
            <a:endParaRPr kumimoji="0" lang="en-US" altLang="en-US" u="none" strike="noStrike" kern="1200" cap="none" spc="0" normalizeH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1DC7625-53E9-49C3-9916-376D52FDE2FA}"/>
              </a:ext>
            </a:extLst>
          </p:cNvPr>
          <p:cNvSpPr txBox="1"/>
          <p:nvPr/>
        </p:nvSpPr>
        <p:spPr>
          <a:xfrm>
            <a:off x="7195456" y="785019"/>
            <a:ext cx="451878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en-US" sz="2400" noProof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thơ được viết theo thể thơ lục bát.</a:t>
            </a:r>
            <a:endParaRPr lang="en-US" altLang="en-US" sz="2400" noProof="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7356F43-17CD-44A5-8737-A5551B3948F9}"/>
              </a:ext>
            </a:extLst>
          </p:cNvPr>
          <p:cNvSpPr txBox="1"/>
          <p:nvPr/>
        </p:nvSpPr>
        <p:spPr>
          <a:xfrm>
            <a:off x="7195456" y="3524748"/>
            <a:ext cx="475524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en-US" sz="2400" baseline="0" noProof="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400" noProof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noProof="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2400" noProof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noProof="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2400" noProof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noProof="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altLang="en-US" sz="2400" noProof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noProof="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400" noProof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noProof="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altLang="en-US" sz="2400" noProof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noProof="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sz="2400" noProof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noProof="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2400" noProof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noProof="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altLang="en-US" sz="2400" noProof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altLang="en-US" sz="240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940D9B-4D14-4BAE-8B2D-65139298D01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6467" y="475504"/>
            <a:ext cx="3596952" cy="4877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B09BEB7-CAF8-4BF8-8FB6-4592349D059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8582" y="791369"/>
            <a:ext cx="1341236" cy="48772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5ED8B89-EA94-433C-9565-4746F1F2219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3749" y="1094534"/>
            <a:ext cx="2103302" cy="48772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F980E40-A1E4-4320-B4D3-DE21AD46CE7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19026" y="2957266"/>
            <a:ext cx="3761558" cy="47399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A95AF0F-DA3C-4347-89EA-0A854D39FF6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26142" y="2032800"/>
            <a:ext cx="2334970" cy="46115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91E0790-1DDA-4B34-A756-F654E9540BF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19026" y="4194207"/>
            <a:ext cx="3907875" cy="47552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214971D-4577-4996-9CA1-27C5BB53041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7499" y="4513602"/>
            <a:ext cx="2755631" cy="45353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93C734B-05FA-4F0C-B391-DC3AA360304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11406" y="3881403"/>
            <a:ext cx="3164098" cy="480699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4939F1D6-E172-47C2-8057-63356DF5ECD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26142" y="3260043"/>
            <a:ext cx="3066554" cy="481626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EEBB3438-1D98-4230-83C7-E5C11368CC9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10959" y="2342400"/>
            <a:ext cx="3810330" cy="468143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07E9E868-717A-4108-ADDC-39A27D3F541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19026" y="1713365"/>
            <a:ext cx="3596952" cy="521648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7EC5A762-9CD3-4F9A-802D-60E8534784C2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967" y="5117479"/>
            <a:ext cx="2420322" cy="481626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5603FB51-CEDA-4B3A-9DD4-1D44A7A4667D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26142" y="2639137"/>
            <a:ext cx="2828789" cy="475477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A3593D94-274C-4A83-A2C5-93B35A27CBE5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14263" y="4810218"/>
            <a:ext cx="3450635" cy="481626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987B6EFD-D40B-4586-AABA-EFBCD667C671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250" y="1405203"/>
            <a:ext cx="2493642" cy="475529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65E0F47F-58B7-43AA-B43B-D3030A8B1E49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12938" y="3583486"/>
            <a:ext cx="3578662" cy="4665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328442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5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1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1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1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1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1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  <p:bldP spid="3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58912E0-087D-426B-9FA4-1D48E4BA7DED}"/>
              </a:ext>
            </a:extLst>
          </p:cNvPr>
          <p:cNvGrpSpPr/>
          <p:nvPr/>
        </p:nvGrpSpPr>
        <p:grpSpPr>
          <a:xfrm>
            <a:off x="3395377" y="0"/>
            <a:ext cx="6234963" cy="6776720"/>
            <a:chOff x="145115" y="115431"/>
            <a:chExt cx="5664944" cy="5955732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F40EE1A3-0885-4E3B-9008-0780BD9145D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5309"/>
            <a:stretch/>
          </p:blipFill>
          <p:spPr>
            <a:xfrm>
              <a:off x="145115" y="3791142"/>
              <a:ext cx="5664944" cy="2280021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0A8FD569-EF13-4F6B-80DC-D4F881379AF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115" y="115431"/>
              <a:ext cx="5664944" cy="409282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08247114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4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B32E318B-4BE6-41D4-A4A1-42F36C8CCAD6}"/>
              </a:ext>
            </a:extLst>
          </p:cNvPr>
          <p:cNvSpPr txBox="1"/>
          <p:nvPr/>
        </p:nvSpPr>
        <p:spPr>
          <a:xfrm>
            <a:off x="3915181" y="78603"/>
            <a:ext cx="43616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tập quy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ED28818-EB25-49C6-B17C-D3454B8B706B}"/>
              </a:ext>
            </a:extLst>
          </p:cNvPr>
          <p:cNvSpPr txBox="1"/>
          <p:nvPr/>
        </p:nvSpPr>
        <p:spPr>
          <a:xfrm>
            <a:off x="1842740" y="1274774"/>
            <a:ext cx="86700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</a:t>
            </a:r>
            <a:endParaRPr lang="vi-VN" sz="32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4C0E6A5-DA42-42AB-A94F-CFB896D9BA7E}"/>
              </a:ext>
            </a:extLst>
          </p:cNvPr>
          <p:cNvSpPr txBox="1"/>
          <p:nvPr/>
        </p:nvSpPr>
        <p:spPr>
          <a:xfrm>
            <a:off x="3028950" y="782137"/>
            <a:ext cx="30944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vi-VN" sz="32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A353E14-C00E-488D-A8DB-833AF68BC2B6}"/>
              </a:ext>
            </a:extLst>
          </p:cNvPr>
          <p:cNvSpPr txBox="1"/>
          <p:nvPr/>
        </p:nvSpPr>
        <p:spPr>
          <a:xfrm>
            <a:off x="3028950" y="1274774"/>
            <a:ext cx="44326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endParaRPr lang="vi-VN" sz="320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86C5D14-CE05-40EB-A3D9-9D938BDE440B}"/>
              </a:ext>
            </a:extLst>
          </p:cNvPr>
          <p:cNvSpPr txBox="1"/>
          <p:nvPr/>
        </p:nvSpPr>
        <p:spPr>
          <a:xfrm>
            <a:off x="3028950" y="1790326"/>
            <a:ext cx="44326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ê</a:t>
            </a:r>
            <a:endParaRPr lang="vi-VN" sz="32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3FFC3AC-3BFE-41E6-AFF9-6C205533E8C3}"/>
              </a:ext>
            </a:extLst>
          </p:cNvPr>
          <p:cNvSpPr txBox="1"/>
          <p:nvPr/>
        </p:nvSpPr>
        <p:spPr>
          <a:xfrm>
            <a:off x="4628338" y="1274774"/>
            <a:ext cx="66803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endParaRPr lang="vi-VN" sz="320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4E0DA99-22A1-487C-8D7F-81F3D4B14541}"/>
              </a:ext>
            </a:extLst>
          </p:cNvPr>
          <p:cNvSpPr txBox="1"/>
          <p:nvPr/>
        </p:nvSpPr>
        <p:spPr>
          <a:xfrm>
            <a:off x="6058833" y="1274774"/>
            <a:ext cx="261774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âm còn lại</a:t>
            </a:r>
            <a:endParaRPr lang="vi-VN" sz="320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A047007-CDE6-4DD4-A823-C41C000A71A4}"/>
              </a:ext>
            </a:extLst>
          </p:cNvPr>
          <p:cNvCxnSpPr>
            <a:cxnSpLocks/>
          </p:cNvCxnSpPr>
          <p:nvPr/>
        </p:nvCxnSpPr>
        <p:spPr>
          <a:xfrm flipV="1">
            <a:off x="2617053" y="1193180"/>
            <a:ext cx="411897" cy="373983"/>
          </a:xfrm>
          <a:prstGeom prst="line">
            <a:avLst/>
          </a:prstGeom>
          <a:ln w="38100"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1658877-CD34-44D2-B960-7CE9AF50CF55}"/>
              </a:ext>
            </a:extLst>
          </p:cNvPr>
          <p:cNvCxnSpPr>
            <a:cxnSpLocks/>
          </p:cNvCxnSpPr>
          <p:nvPr/>
        </p:nvCxnSpPr>
        <p:spPr>
          <a:xfrm flipV="1">
            <a:off x="2613918" y="1553514"/>
            <a:ext cx="392730" cy="32784"/>
          </a:xfrm>
          <a:prstGeom prst="line">
            <a:avLst/>
          </a:prstGeom>
          <a:ln w="38100"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4F53FD5-CA03-42BD-A509-984924384929}"/>
              </a:ext>
            </a:extLst>
          </p:cNvPr>
          <p:cNvCxnSpPr>
            <a:cxnSpLocks/>
          </p:cNvCxnSpPr>
          <p:nvPr/>
        </p:nvCxnSpPr>
        <p:spPr>
          <a:xfrm>
            <a:off x="2628204" y="1612508"/>
            <a:ext cx="411897" cy="436753"/>
          </a:xfrm>
          <a:prstGeom prst="line">
            <a:avLst/>
          </a:prstGeom>
          <a:ln w="38100"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B3762C3-6908-4F4E-B79B-9CEEC0AE4C8B}"/>
              </a:ext>
            </a:extLst>
          </p:cNvPr>
          <p:cNvCxnSpPr>
            <a:cxnSpLocks/>
          </p:cNvCxnSpPr>
          <p:nvPr/>
        </p:nvCxnSpPr>
        <p:spPr>
          <a:xfrm>
            <a:off x="5279347" y="1612508"/>
            <a:ext cx="653104" cy="0"/>
          </a:xfrm>
          <a:prstGeom prst="line">
            <a:avLst/>
          </a:prstGeom>
          <a:ln w="38100"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01860C5B-8FBE-43CE-A1A0-43DF9368AFCB}"/>
              </a:ext>
            </a:extLst>
          </p:cNvPr>
          <p:cNvSpPr txBox="1"/>
          <p:nvPr/>
        </p:nvSpPr>
        <p:spPr>
          <a:xfrm>
            <a:off x="1842740" y="2942910"/>
            <a:ext cx="86700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</a:t>
            </a:r>
            <a:endParaRPr lang="vi-VN" sz="320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ADE32FE-5D7F-4DEA-8372-5C754D635CBB}"/>
              </a:ext>
            </a:extLst>
          </p:cNvPr>
          <p:cNvSpPr txBox="1"/>
          <p:nvPr/>
        </p:nvSpPr>
        <p:spPr>
          <a:xfrm>
            <a:off x="3028950" y="2450273"/>
            <a:ext cx="30944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vi-VN" sz="320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2866F5F-4C34-4B6D-9696-E645B3DFCDDD}"/>
              </a:ext>
            </a:extLst>
          </p:cNvPr>
          <p:cNvSpPr txBox="1"/>
          <p:nvPr/>
        </p:nvSpPr>
        <p:spPr>
          <a:xfrm>
            <a:off x="3028950" y="2942910"/>
            <a:ext cx="44326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endParaRPr lang="vi-VN" sz="320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020FA5D-419D-49CA-A5B7-6DFA99E32582}"/>
              </a:ext>
            </a:extLst>
          </p:cNvPr>
          <p:cNvSpPr txBox="1"/>
          <p:nvPr/>
        </p:nvSpPr>
        <p:spPr>
          <a:xfrm>
            <a:off x="3028950" y="3458462"/>
            <a:ext cx="44326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ê</a:t>
            </a:r>
            <a:endParaRPr lang="vi-VN" sz="320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97BEB5B-221E-4441-808D-798A51316CDF}"/>
              </a:ext>
            </a:extLst>
          </p:cNvPr>
          <p:cNvSpPr txBox="1"/>
          <p:nvPr/>
        </p:nvSpPr>
        <p:spPr>
          <a:xfrm>
            <a:off x="4628339" y="2942910"/>
            <a:ext cx="44326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endParaRPr lang="vi-VN" sz="320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75CC00D-EB82-40F6-A61A-EC887BC3E259}"/>
              </a:ext>
            </a:extLst>
          </p:cNvPr>
          <p:cNvSpPr txBox="1"/>
          <p:nvPr/>
        </p:nvSpPr>
        <p:spPr>
          <a:xfrm>
            <a:off x="6058833" y="2942910"/>
            <a:ext cx="261774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âm còn lại</a:t>
            </a:r>
            <a:endParaRPr lang="vi-VN" sz="3200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0796F500-B51D-42E5-A88F-344E5E7E7033}"/>
              </a:ext>
            </a:extLst>
          </p:cNvPr>
          <p:cNvCxnSpPr>
            <a:cxnSpLocks/>
          </p:cNvCxnSpPr>
          <p:nvPr/>
        </p:nvCxnSpPr>
        <p:spPr>
          <a:xfrm flipV="1">
            <a:off x="2617053" y="2861316"/>
            <a:ext cx="411897" cy="373983"/>
          </a:xfrm>
          <a:prstGeom prst="line">
            <a:avLst/>
          </a:prstGeom>
          <a:ln w="38100"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50491CC2-7AEB-496D-A27E-E007C49D8AD8}"/>
              </a:ext>
            </a:extLst>
          </p:cNvPr>
          <p:cNvCxnSpPr>
            <a:cxnSpLocks/>
          </p:cNvCxnSpPr>
          <p:nvPr/>
        </p:nvCxnSpPr>
        <p:spPr>
          <a:xfrm flipV="1">
            <a:off x="2613918" y="3221650"/>
            <a:ext cx="392730" cy="32784"/>
          </a:xfrm>
          <a:prstGeom prst="line">
            <a:avLst/>
          </a:prstGeom>
          <a:ln w="38100"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1E680543-0412-4484-B661-F5147D4FF8FE}"/>
              </a:ext>
            </a:extLst>
          </p:cNvPr>
          <p:cNvCxnSpPr>
            <a:cxnSpLocks/>
          </p:cNvCxnSpPr>
          <p:nvPr/>
        </p:nvCxnSpPr>
        <p:spPr>
          <a:xfrm>
            <a:off x="2628204" y="3280644"/>
            <a:ext cx="411897" cy="436753"/>
          </a:xfrm>
          <a:prstGeom prst="line">
            <a:avLst/>
          </a:prstGeom>
          <a:ln w="38100"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58346CF8-E7D0-4A0B-8798-B84E766046A4}"/>
              </a:ext>
            </a:extLst>
          </p:cNvPr>
          <p:cNvCxnSpPr>
            <a:cxnSpLocks/>
          </p:cNvCxnSpPr>
          <p:nvPr/>
        </p:nvCxnSpPr>
        <p:spPr>
          <a:xfrm>
            <a:off x="5279347" y="3280644"/>
            <a:ext cx="653104" cy="0"/>
          </a:xfrm>
          <a:prstGeom prst="line">
            <a:avLst/>
          </a:prstGeom>
          <a:ln w="38100"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D12BA88D-DAC6-442A-861D-D142F4A41E50}"/>
              </a:ext>
            </a:extLst>
          </p:cNvPr>
          <p:cNvSpPr txBox="1"/>
          <p:nvPr/>
        </p:nvSpPr>
        <p:spPr>
          <a:xfrm>
            <a:off x="1842741" y="4568534"/>
            <a:ext cx="56343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endParaRPr lang="vi-VN" sz="320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8A67285-5B02-4A0B-B1FB-809149726478}"/>
              </a:ext>
            </a:extLst>
          </p:cNvPr>
          <p:cNvSpPr txBox="1"/>
          <p:nvPr/>
        </p:nvSpPr>
        <p:spPr>
          <a:xfrm>
            <a:off x="3028950" y="4075897"/>
            <a:ext cx="30944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vi-VN" sz="320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40F3700-BC97-44C1-A56F-BD03837DA0C6}"/>
              </a:ext>
            </a:extLst>
          </p:cNvPr>
          <p:cNvSpPr txBox="1"/>
          <p:nvPr/>
        </p:nvSpPr>
        <p:spPr>
          <a:xfrm>
            <a:off x="3028950" y="4568534"/>
            <a:ext cx="44326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endParaRPr lang="vi-VN" sz="320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C24074B-3822-4641-8D4F-77BE0EE1ED30}"/>
              </a:ext>
            </a:extLst>
          </p:cNvPr>
          <p:cNvSpPr txBox="1"/>
          <p:nvPr/>
        </p:nvSpPr>
        <p:spPr>
          <a:xfrm>
            <a:off x="3028950" y="5084086"/>
            <a:ext cx="44326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ê</a:t>
            </a:r>
            <a:endParaRPr lang="vi-VN" sz="320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156C71E-167A-4E55-B577-12C91FDD69CC}"/>
              </a:ext>
            </a:extLst>
          </p:cNvPr>
          <p:cNvSpPr txBox="1"/>
          <p:nvPr/>
        </p:nvSpPr>
        <p:spPr>
          <a:xfrm>
            <a:off x="4628339" y="4568534"/>
            <a:ext cx="44326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vi-VN" sz="320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4CD778A1-CE88-45CD-B0B9-D4D792927FF2}"/>
              </a:ext>
            </a:extLst>
          </p:cNvPr>
          <p:cNvSpPr txBox="1"/>
          <p:nvPr/>
        </p:nvSpPr>
        <p:spPr>
          <a:xfrm>
            <a:off x="6058833" y="4568534"/>
            <a:ext cx="261774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âm còn lại</a:t>
            </a:r>
            <a:endParaRPr lang="vi-VN" sz="3200"/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465E13C5-6530-47ED-ACB8-C65168A8BE7F}"/>
              </a:ext>
            </a:extLst>
          </p:cNvPr>
          <p:cNvCxnSpPr>
            <a:cxnSpLocks/>
          </p:cNvCxnSpPr>
          <p:nvPr/>
        </p:nvCxnSpPr>
        <p:spPr>
          <a:xfrm flipV="1">
            <a:off x="2617053" y="4486940"/>
            <a:ext cx="411897" cy="373983"/>
          </a:xfrm>
          <a:prstGeom prst="line">
            <a:avLst/>
          </a:prstGeom>
          <a:ln w="38100"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70A38D11-ACB2-40AC-8F04-7423FA3AEE7F}"/>
              </a:ext>
            </a:extLst>
          </p:cNvPr>
          <p:cNvCxnSpPr>
            <a:cxnSpLocks/>
          </p:cNvCxnSpPr>
          <p:nvPr/>
        </p:nvCxnSpPr>
        <p:spPr>
          <a:xfrm flipV="1">
            <a:off x="2613918" y="4847274"/>
            <a:ext cx="392730" cy="32784"/>
          </a:xfrm>
          <a:prstGeom prst="line">
            <a:avLst/>
          </a:prstGeom>
          <a:ln w="38100"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3A33F304-964A-4489-85F1-BABA79E8B42E}"/>
              </a:ext>
            </a:extLst>
          </p:cNvPr>
          <p:cNvCxnSpPr>
            <a:cxnSpLocks/>
          </p:cNvCxnSpPr>
          <p:nvPr/>
        </p:nvCxnSpPr>
        <p:spPr>
          <a:xfrm>
            <a:off x="2628204" y="4906268"/>
            <a:ext cx="411897" cy="436753"/>
          </a:xfrm>
          <a:prstGeom prst="line">
            <a:avLst/>
          </a:prstGeom>
          <a:ln w="38100"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FB4589E2-5945-489A-915D-1D454E0FB491}"/>
              </a:ext>
            </a:extLst>
          </p:cNvPr>
          <p:cNvCxnSpPr>
            <a:cxnSpLocks/>
          </p:cNvCxnSpPr>
          <p:nvPr/>
        </p:nvCxnSpPr>
        <p:spPr>
          <a:xfrm>
            <a:off x="5279347" y="4906268"/>
            <a:ext cx="653104" cy="0"/>
          </a:xfrm>
          <a:prstGeom prst="line">
            <a:avLst/>
          </a:prstGeom>
          <a:ln w="38100"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1623987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" grpId="0"/>
      <p:bldP spid="7" grpId="0"/>
      <p:bldP spid="11" grpId="0"/>
      <p:bldP spid="12" grpId="0"/>
      <p:bldP spid="13" grpId="0"/>
      <p:bldP spid="15" grpId="0"/>
      <p:bldP spid="28" grpId="0"/>
      <p:bldP spid="29" grpId="0"/>
      <p:bldP spid="30" grpId="0"/>
      <p:bldP spid="31" grpId="0"/>
      <p:bldP spid="32" grpId="0"/>
      <p:bldP spid="33" grpId="0"/>
      <p:bldP spid="38" grpId="0"/>
      <p:bldP spid="39" grpId="0"/>
      <p:bldP spid="40" grpId="0"/>
      <p:bldP spid="41" grpId="0"/>
      <p:bldP spid="42" grpId="0"/>
      <p:bldP spid="4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0">
            <a:extLst>
              <a:ext uri="{FF2B5EF4-FFF2-40B4-BE49-F238E27FC236}">
                <a16:creationId xmlns:a16="http://schemas.microsoft.com/office/drawing/2014/main" id="{32C71525-EB44-4D27-82B6-3DD0A6C83B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87548" y="70201"/>
            <a:ext cx="6934200" cy="1219200"/>
          </a:xfrm>
          <a:prstGeom prst="rect">
            <a:avLst/>
          </a:prstGeom>
          <a:solidFill>
            <a:srgbClr val="BBE0E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10">
            <a:extLst>
              <a:ext uri="{FF2B5EF4-FFF2-40B4-BE49-F238E27FC236}">
                <a16:creationId xmlns:a16="http://schemas.microsoft.com/office/drawing/2014/main" id="{B952B60B-200F-4465-AB99-9330A609D3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1421130"/>
            <a:ext cx="10353040" cy="50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Mùng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9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1945 -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tưng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bừng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bát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cờ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  .   </a:t>
            </a: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Chợ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búa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họp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buôn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ngừng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Già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       ,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trai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 ………………</a:t>
            </a: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thề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Nam        </a:t>
            </a:r>
            <a:r>
              <a:rPr kumimoji="0" lang="en-US" altLang="en-US" sz="2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tịch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tuyên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    </a:t>
            </a: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  “…………….…”</a:t>
            </a: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    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do,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Rectangle 15">
            <a:extLst>
              <a:ext uri="{FF2B5EF4-FFF2-40B4-BE49-F238E27FC236}">
                <a16:creationId xmlns:a16="http://schemas.microsoft.com/office/drawing/2014/main" id="{CEEFC972-DA4A-4A24-8092-3D38D49116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0948" y="184501"/>
            <a:ext cx="381000" cy="304800"/>
          </a:xfrm>
          <a:prstGeom prst="rect">
            <a:avLst/>
          </a:prstGeom>
          <a:solidFill>
            <a:srgbClr val="BBE0E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3" name="Rectangle 16">
            <a:extLst>
              <a:ext uri="{FF2B5EF4-FFF2-40B4-BE49-F238E27FC236}">
                <a16:creationId xmlns:a16="http://schemas.microsoft.com/office/drawing/2014/main" id="{81B63FC1-C8C4-4ADF-BE2F-4EBEAC7F13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0948" y="584551"/>
            <a:ext cx="381000" cy="266700"/>
          </a:xfrm>
          <a:prstGeom prst="rect">
            <a:avLst/>
          </a:prstGeom>
          <a:solidFill>
            <a:srgbClr val="E3BBDE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4" name="Text Box 17">
            <a:extLst>
              <a:ext uri="{FF2B5EF4-FFF2-40B4-BE49-F238E27FC236}">
                <a16:creationId xmlns:a16="http://schemas.microsoft.com/office/drawing/2014/main" id="{A831BDA9-85C5-4508-B870-226B6F1641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5342" y="113855"/>
            <a:ext cx="7162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 chứa tiếng bắt đầu bằng ng hay ngh    </a:t>
            </a:r>
          </a:p>
        </p:txBody>
      </p:sp>
      <p:sp>
        <p:nvSpPr>
          <p:cNvPr id="15" name="Text Box 18">
            <a:extLst>
              <a:ext uri="{FF2B5EF4-FFF2-40B4-BE49-F238E27FC236}">
                <a16:creationId xmlns:a16="http://schemas.microsoft.com/office/drawing/2014/main" id="{39E34EE5-43F1-4257-91E4-8F37F457E1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5342" y="465770"/>
            <a:ext cx="533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g hay </a:t>
            </a: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gh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</p:txBody>
      </p:sp>
      <p:sp>
        <p:nvSpPr>
          <p:cNvPr id="16" name="Text Box 19">
            <a:extLst>
              <a:ext uri="{FF2B5EF4-FFF2-40B4-BE49-F238E27FC236}">
                <a16:creationId xmlns:a16="http://schemas.microsoft.com/office/drawing/2014/main" id="{76177DE4-C104-4498-971C-7F31DECA59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1079" y="833134"/>
            <a:ext cx="5791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c hay k    </a:t>
            </a:r>
          </a:p>
        </p:txBody>
      </p:sp>
      <p:sp>
        <p:nvSpPr>
          <p:cNvPr id="18" name="Rectangle 22">
            <a:extLst>
              <a:ext uri="{FF2B5EF4-FFF2-40B4-BE49-F238E27FC236}">
                <a16:creationId xmlns:a16="http://schemas.microsoft.com/office/drawing/2014/main" id="{B83DB43F-99F2-4ECA-BEE6-0F9E56CF93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2336214"/>
            <a:ext cx="446252" cy="381000"/>
          </a:xfrm>
          <a:prstGeom prst="rect">
            <a:avLst/>
          </a:prstGeom>
          <a:solidFill>
            <a:srgbClr val="E3BBDE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9" name="Rectangle 23">
            <a:extLst>
              <a:ext uri="{FF2B5EF4-FFF2-40B4-BE49-F238E27FC236}">
                <a16:creationId xmlns:a16="http://schemas.microsoft.com/office/drawing/2014/main" id="{669FBBCB-F808-4595-B24E-1176C2A53F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96596" y="1437640"/>
            <a:ext cx="446252" cy="381000"/>
          </a:xfrm>
          <a:prstGeom prst="rect">
            <a:avLst/>
          </a:prstGeom>
          <a:solidFill>
            <a:srgbClr val="BBE0E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0" name="Rectangle 24">
            <a:extLst>
              <a:ext uri="{FF2B5EF4-FFF2-40B4-BE49-F238E27FC236}">
                <a16:creationId xmlns:a16="http://schemas.microsoft.com/office/drawing/2014/main" id="{013696C7-AEEE-4D33-B713-E7603F0044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07148" y="1437640"/>
            <a:ext cx="446252" cy="381000"/>
          </a:xfrm>
          <a:prstGeom prst="rect">
            <a:avLst/>
          </a:prstGeom>
          <a:solidFill>
            <a:srgbClr val="E3BBDE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1" name="Rectangle 25">
            <a:extLst>
              <a:ext uri="{FF2B5EF4-FFF2-40B4-BE49-F238E27FC236}">
                <a16:creationId xmlns:a16="http://schemas.microsoft.com/office/drawing/2014/main" id="{73533CDB-AA0A-4D2B-9026-588FF68D57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62819" y="1861034"/>
            <a:ext cx="446252" cy="381000"/>
          </a:xfrm>
          <a:prstGeom prst="rect">
            <a:avLst/>
          </a:prstGeom>
          <a:solidFill>
            <a:srgbClr val="BBE0E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2" name="Rectangle 26">
            <a:extLst>
              <a:ext uri="{FF2B5EF4-FFF2-40B4-BE49-F238E27FC236}">
                <a16:creationId xmlns:a16="http://schemas.microsoft.com/office/drawing/2014/main" id="{730380F6-D797-4276-8942-85C9C230EC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11941" y="1841500"/>
            <a:ext cx="446252" cy="381000"/>
          </a:xfrm>
          <a:prstGeom prst="rect">
            <a:avLst/>
          </a:prstGeom>
          <a:solidFill>
            <a:srgbClr val="BBE0E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3" name="Rectangle 27">
            <a:extLst>
              <a:ext uri="{FF2B5EF4-FFF2-40B4-BE49-F238E27FC236}">
                <a16:creationId xmlns:a16="http://schemas.microsoft.com/office/drawing/2014/main" id="{740F7BB7-6205-41A9-B6D5-1C69415F99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2222" y="2739915"/>
            <a:ext cx="446252" cy="381000"/>
          </a:xfrm>
          <a:prstGeom prst="rect">
            <a:avLst/>
          </a:prstGeom>
          <a:solidFill>
            <a:srgbClr val="E3BBDE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4" name="Rectangle 29">
            <a:extLst>
              <a:ext uri="{FF2B5EF4-FFF2-40B4-BE49-F238E27FC236}">
                <a16:creationId xmlns:a16="http://schemas.microsoft.com/office/drawing/2014/main" id="{5AA7EEBA-06BF-42F1-BE4F-2D8F5150AC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25920" y="3134519"/>
            <a:ext cx="446252" cy="381000"/>
          </a:xfrm>
          <a:prstGeom prst="rect">
            <a:avLst/>
          </a:prstGeom>
          <a:solidFill>
            <a:srgbClr val="BBE0E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5" name="Rectangle 32">
            <a:extLst>
              <a:ext uri="{FF2B5EF4-FFF2-40B4-BE49-F238E27FC236}">
                <a16:creationId xmlns:a16="http://schemas.microsoft.com/office/drawing/2014/main" id="{F7D54F09-3254-4686-8A99-0888D01959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5018" y="4570308"/>
            <a:ext cx="714003" cy="381000"/>
          </a:xfrm>
          <a:prstGeom prst="rect">
            <a:avLst/>
          </a:prstGeom>
          <a:noFill/>
          <a:ln w="25400" cap="flat" cmpd="sng" algn="ctr">
            <a:noFill/>
            <a:prstDash val="solid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kiên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CC33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33">
            <a:extLst>
              <a:ext uri="{FF2B5EF4-FFF2-40B4-BE49-F238E27FC236}">
                <a16:creationId xmlns:a16="http://schemas.microsoft.com/office/drawing/2014/main" id="{94480706-74DB-4D03-87FD-873A8D3B51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65776" y="5651936"/>
            <a:ext cx="446252" cy="381000"/>
          </a:xfrm>
          <a:prstGeom prst="rect">
            <a:avLst/>
          </a:prstGeom>
          <a:noFill/>
          <a:ln w="25400" cap="flat" cmpd="sng" algn="ctr">
            <a:noFill/>
            <a:prstDash val="solid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CC33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 Box 36">
            <a:extLst>
              <a:ext uri="{FF2B5EF4-FFF2-40B4-BE49-F238E27FC236}">
                <a16:creationId xmlns:a16="http://schemas.microsoft.com/office/drawing/2014/main" id="{2D4E8FE2-EF22-4EA3-B93A-5EFBC1C83F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1218" y="1421130"/>
            <a:ext cx="1071004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</a:p>
        </p:txBody>
      </p:sp>
      <p:sp>
        <p:nvSpPr>
          <p:cNvPr id="28" name="Text Box 37">
            <a:extLst>
              <a:ext uri="{FF2B5EF4-FFF2-40B4-BE49-F238E27FC236}">
                <a16:creationId xmlns:a16="http://schemas.microsoft.com/office/drawing/2014/main" id="{03946F53-CD1F-47F9-820A-EC2BFE3A3C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17898" y="1437640"/>
            <a:ext cx="1071004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</a:p>
        </p:txBody>
      </p:sp>
      <p:sp>
        <p:nvSpPr>
          <p:cNvPr id="29" name="Text Box 38">
            <a:extLst>
              <a:ext uri="{FF2B5EF4-FFF2-40B4-BE49-F238E27FC236}">
                <a16:creationId xmlns:a16="http://schemas.microsoft.com/office/drawing/2014/main" id="{AE4B3CC1-2C90-4D8D-8BE9-21839082EB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79398" y="1770380"/>
            <a:ext cx="1071004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ngát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</a:p>
        </p:txBody>
      </p:sp>
      <p:sp>
        <p:nvSpPr>
          <p:cNvPr id="30" name="Text Box 39">
            <a:extLst>
              <a:ext uri="{FF2B5EF4-FFF2-40B4-BE49-F238E27FC236}">
                <a16:creationId xmlns:a16="http://schemas.microsoft.com/office/drawing/2014/main" id="{979F85D7-B953-4F41-8E03-B3BA65EA36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1786700"/>
            <a:ext cx="1071004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</a:p>
        </p:txBody>
      </p:sp>
      <p:sp>
        <p:nvSpPr>
          <p:cNvPr id="31" name="Text Box 40">
            <a:extLst>
              <a:ext uri="{FF2B5EF4-FFF2-40B4-BE49-F238E27FC236}">
                <a16:creationId xmlns:a16="http://schemas.microsoft.com/office/drawing/2014/main" id="{EB5CC211-3BCA-4AA4-B156-EFCAAD7E67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9375" y="2326259"/>
            <a:ext cx="89250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</a:p>
        </p:txBody>
      </p:sp>
      <p:sp>
        <p:nvSpPr>
          <p:cNvPr id="32" name="Text Box 41">
            <a:extLst>
              <a:ext uri="{FF2B5EF4-FFF2-40B4-BE49-F238E27FC236}">
                <a16:creationId xmlns:a16="http://schemas.microsoft.com/office/drawing/2014/main" id="{5F03C930-E6B3-4579-985E-7D58D8846D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66045" y="2701815"/>
            <a:ext cx="70370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</a:p>
        </p:txBody>
      </p:sp>
      <p:sp>
        <p:nvSpPr>
          <p:cNvPr id="33" name="Text Box 42">
            <a:extLst>
              <a:ext uri="{FF2B5EF4-FFF2-40B4-BE49-F238E27FC236}">
                <a16:creationId xmlns:a16="http://schemas.microsoft.com/office/drawing/2014/main" id="{1E688943-705B-40B3-84E5-9D1B39150D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1665" y="3069353"/>
            <a:ext cx="70370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</a:p>
        </p:txBody>
      </p:sp>
      <p:sp>
        <p:nvSpPr>
          <p:cNvPr id="34" name="Text Box 43">
            <a:extLst>
              <a:ext uri="{FF2B5EF4-FFF2-40B4-BE49-F238E27FC236}">
                <a16:creationId xmlns:a16="http://schemas.microsoft.com/office/drawing/2014/main" id="{CEA675E3-DD8E-4803-88C4-F250014FA8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73344" y="3073661"/>
            <a:ext cx="1026379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</p:txBody>
      </p:sp>
      <p:sp>
        <p:nvSpPr>
          <p:cNvPr id="35" name="Text Box 45">
            <a:extLst>
              <a:ext uri="{FF2B5EF4-FFF2-40B4-BE49-F238E27FC236}">
                <a16:creationId xmlns:a16="http://schemas.microsoft.com/office/drawing/2014/main" id="{C5C7B127-62A7-4D89-852B-F54277F0FF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4338" y="4157980"/>
            <a:ext cx="1071004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7" name="Rectangle 48">
            <a:extLst>
              <a:ext uri="{FF2B5EF4-FFF2-40B4-BE49-F238E27FC236}">
                <a16:creationId xmlns:a16="http://schemas.microsoft.com/office/drawing/2014/main" id="{AEF3DCE1-E5F7-46C5-BE15-B03E52A585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01480" y="4196080"/>
            <a:ext cx="535502" cy="381000"/>
          </a:xfrm>
          <a:prstGeom prst="rect">
            <a:avLst/>
          </a:prstGeom>
          <a:noFill/>
          <a:ln w="25400" cap="flat" cmpd="sng" algn="ctr">
            <a:noFill/>
            <a:prstDash val="solid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CC33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Rectangle 10">
            <a:extLst>
              <a:ext uri="{FF2B5EF4-FFF2-40B4-BE49-F238E27FC236}">
                <a16:creationId xmlns:a16="http://schemas.microsoft.com/office/drawing/2014/main" id="{262E571C-7ED8-4A0F-B238-BBE4B5EA66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2926" y="3134519"/>
            <a:ext cx="446252" cy="381000"/>
          </a:xfrm>
          <a:prstGeom prst="rect">
            <a:avLst/>
          </a:pr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876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9" name="Rectangle 10">
            <a:extLst>
              <a:ext uri="{FF2B5EF4-FFF2-40B4-BE49-F238E27FC236}">
                <a16:creationId xmlns:a16="http://schemas.microsoft.com/office/drawing/2014/main" id="{8030A4CD-ABC9-45CB-B903-ABD6A9E282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0948" y="924860"/>
            <a:ext cx="381000" cy="297896"/>
          </a:xfrm>
          <a:prstGeom prst="rect">
            <a:avLst/>
          </a:pr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876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40" name="Rectangle 10">
            <a:extLst>
              <a:ext uri="{FF2B5EF4-FFF2-40B4-BE49-F238E27FC236}">
                <a16:creationId xmlns:a16="http://schemas.microsoft.com/office/drawing/2014/main" id="{A0AA4957-1BB3-4811-8E2D-68D14D14CC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39325" y="3134519"/>
            <a:ext cx="446252" cy="381000"/>
          </a:xfrm>
          <a:prstGeom prst="rect">
            <a:avLst/>
          </a:pr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876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41" name="Rectangle 48">
            <a:extLst>
              <a:ext uri="{FF2B5EF4-FFF2-40B4-BE49-F238E27FC236}">
                <a16:creationId xmlns:a16="http://schemas.microsoft.com/office/drawing/2014/main" id="{9450774F-F2C7-4B33-8C54-B3034B976C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4700" y="3096953"/>
            <a:ext cx="535502" cy="381000"/>
          </a:xfrm>
          <a:prstGeom prst="rect">
            <a:avLst/>
          </a:prstGeom>
          <a:noFill/>
          <a:ln w="25400" cap="flat" cmpd="sng" algn="ctr">
            <a:noFill/>
            <a:prstDash val="solid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CC33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ectangle 10">
            <a:extLst>
              <a:ext uri="{FF2B5EF4-FFF2-40B4-BE49-F238E27FC236}">
                <a16:creationId xmlns:a16="http://schemas.microsoft.com/office/drawing/2014/main" id="{CD214060-FBF6-4528-8B62-669097A886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87548" y="4196080"/>
            <a:ext cx="446252" cy="381000"/>
          </a:xfrm>
          <a:prstGeom prst="rect">
            <a:avLst/>
          </a:pr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876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43" name="Rectangle 10">
            <a:extLst>
              <a:ext uri="{FF2B5EF4-FFF2-40B4-BE49-F238E27FC236}">
                <a16:creationId xmlns:a16="http://schemas.microsoft.com/office/drawing/2014/main" id="{2E414C27-9A78-4022-854F-4CCD45C7D0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07348" y="4234180"/>
            <a:ext cx="446252" cy="381000"/>
          </a:xfrm>
          <a:prstGeom prst="rect">
            <a:avLst/>
          </a:pr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876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44" name="Rectangle 10">
            <a:extLst>
              <a:ext uri="{FF2B5EF4-FFF2-40B4-BE49-F238E27FC236}">
                <a16:creationId xmlns:a16="http://schemas.microsoft.com/office/drawing/2014/main" id="{93F7B877-3727-42BD-9E05-2440C28331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0906" y="4605020"/>
            <a:ext cx="446252" cy="381000"/>
          </a:xfrm>
          <a:prstGeom prst="rect">
            <a:avLst/>
          </a:pr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876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45" name="Rectangle 10">
            <a:extLst>
              <a:ext uri="{FF2B5EF4-FFF2-40B4-BE49-F238E27FC236}">
                <a16:creationId xmlns:a16="http://schemas.microsoft.com/office/drawing/2014/main" id="{8365F739-C469-4E36-B10E-A44D8C7D5F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63630" y="5658872"/>
            <a:ext cx="446252" cy="381000"/>
          </a:xfrm>
          <a:prstGeom prst="rect">
            <a:avLst/>
          </a:pr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876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42525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7" grpId="0"/>
      <p:bldP spid="38" grpId="0" animBg="1"/>
      <p:bldP spid="38" grpId="1" animBg="1"/>
      <p:bldP spid="40" grpId="0" animBg="1"/>
      <p:bldP spid="40" grpId="1" animBg="1"/>
      <p:bldP spid="41" grpId="0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7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932B44E-07B0-433A-AD75-8966DCA12CC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324" r="6423"/>
          <a:stretch/>
        </p:blipFill>
        <p:spPr>
          <a:xfrm>
            <a:off x="1642325" y="2035897"/>
            <a:ext cx="8907350" cy="340773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5F1EDE2-2C6B-4190-A874-61904542CF8C}"/>
              </a:ext>
            </a:extLst>
          </p:cNvPr>
          <p:cNvSpPr/>
          <p:nvPr/>
        </p:nvSpPr>
        <p:spPr>
          <a:xfrm>
            <a:off x="3884252" y="147734"/>
            <a:ext cx="342258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 w="12700">
                  <a:solidFill>
                    <a:srgbClr val="9BBB59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9BBB59"/>
                  </a:fgClr>
                  <a:bgClr>
                    <a:srgbClr val="9BBB59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9BBB59">
                      <a:lumMod val="50000"/>
                    </a:srgbClr>
                  </a:innerShdw>
                </a:effectLst>
                <a:uLnTx/>
                <a:uFillTx/>
                <a:latin typeface="Calibri"/>
                <a:ea typeface="+mn-ea"/>
                <a:cs typeface="+mn-cs"/>
              </a:rPr>
              <a:t>Hoạt </a:t>
            </a:r>
            <a:r>
              <a:rPr kumimoji="0" lang="en-US" sz="3600" b="1" i="0" u="none" strike="noStrike" kern="1200" cap="none" spc="0" normalizeH="0" baseline="0" noProof="0" err="1">
                <a:ln w="12700">
                  <a:solidFill>
                    <a:srgbClr val="9BBB59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9BBB59"/>
                  </a:fgClr>
                  <a:bgClr>
                    <a:srgbClr val="9BBB59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9BBB59">
                      <a:lumMod val="50000"/>
                    </a:srgbClr>
                  </a:innerShdw>
                </a:effectLst>
                <a:uLnTx/>
                <a:uFillTx/>
                <a:latin typeface="Calibri"/>
                <a:ea typeface="+mn-ea"/>
                <a:cs typeface="+mn-cs"/>
              </a:rPr>
              <a:t>động</a:t>
            </a:r>
            <a:r>
              <a:rPr kumimoji="0" lang="en-US" sz="3600" b="1" i="0" u="none" strike="noStrike" kern="1200" cap="none" spc="0" normalizeH="0" baseline="0" noProof="0">
                <a:ln w="12700">
                  <a:solidFill>
                    <a:srgbClr val="9BBB59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9BBB59"/>
                  </a:fgClr>
                  <a:bgClr>
                    <a:srgbClr val="9BBB59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9BBB59">
                      <a:lumMod val="50000"/>
                    </a:srgbClr>
                  </a:inn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lang="en-US" sz="3600" b="1">
                <a:ln w="12700">
                  <a:solidFill>
                    <a:srgbClr val="9BBB59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9BBB59"/>
                  </a:fgClr>
                  <a:bgClr>
                    <a:srgbClr val="9BBB59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9BBB59">
                      <a:lumMod val="50000"/>
                    </a:srgbClr>
                  </a:innerShdw>
                </a:effectLst>
                <a:latin typeface="Calibri"/>
              </a:rPr>
              <a:t>3</a:t>
            </a:r>
            <a:endParaRPr kumimoji="0" lang="en-US" sz="3600" b="1" i="0" u="none" strike="noStrike" kern="1200" cap="none" spc="0" normalizeH="0" baseline="0" noProof="0" dirty="0">
              <a:ln w="12700">
                <a:solidFill>
                  <a:srgbClr val="9BBB59">
                    <a:lumMod val="50000"/>
                  </a:srgbClr>
                </a:solidFill>
                <a:prstDash val="solid"/>
              </a:ln>
              <a:pattFill prst="narHorz">
                <a:fgClr>
                  <a:srgbClr val="9BBB59"/>
                </a:fgClr>
                <a:bgClr>
                  <a:srgbClr val="9BBB59">
                    <a:lumMod val="40000"/>
                    <a:lumOff val="60000"/>
                  </a:srgbClr>
                </a:bgClr>
              </a:pattFill>
              <a:effectLst>
                <a:innerShdw blurRad="177800">
                  <a:srgbClr val="9BBB59">
                    <a:lumMod val="50000"/>
                  </a:srgbClr>
                </a:inn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36670EB-A87C-41FF-A21C-620925DCD0C9}"/>
              </a:ext>
            </a:extLst>
          </p:cNvPr>
          <p:cNvSpPr/>
          <p:nvPr/>
        </p:nvSpPr>
        <p:spPr>
          <a:xfrm>
            <a:off x="2953960" y="726675"/>
            <a:ext cx="528316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Củng</a:t>
            </a:r>
            <a:r>
              <a:rPr kumimoji="0" lang="en-US" sz="3600" b="1" i="0" u="none" strike="noStrike" kern="1200" cap="none" spc="0" normalizeH="0" baseline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cố</a:t>
            </a:r>
            <a:r>
              <a:rPr kumimoji="0" lang="en-US" sz="3600" b="1" i="0" u="none" strike="noStrike" kern="1200" cap="none" spc="0" normalizeH="0" baseline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và</a:t>
            </a:r>
            <a:r>
              <a:rPr kumimoji="0" lang="en-US" sz="3600" b="1" i="0" u="none" strike="noStrike" kern="1200" cap="none" spc="0" normalizeH="0" baseline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nối</a:t>
            </a:r>
            <a:r>
              <a:rPr kumimoji="0" lang="en-US" sz="3600" b="1" i="0" u="none" strike="noStrike" kern="1200" cap="none" spc="0" normalizeH="0" baseline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tiếp</a:t>
            </a:r>
            <a:endParaRPr kumimoji="0" lang="en-US" sz="3600" b="1" i="0" u="none" strike="noStrike" kern="1200" cap="none" spc="0" normalizeH="0" baseline="0" noProof="0" dirty="0">
              <a:ln w="22225">
                <a:solidFill>
                  <a:srgbClr val="C0504D"/>
                </a:solidFill>
                <a:prstDash val="solid"/>
              </a:ln>
              <a:solidFill>
                <a:srgbClr val="C0504D">
                  <a:lumMod val="40000"/>
                  <a:lumOff val="6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384F708-AB43-4D5F-AFCA-13257DF4724D}"/>
              </a:ext>
            </a:extLst>
          </p:cNvPr>
          <p:cNvSpPr txBox="1"/>
          <p:nvPr/>
        </p:nvSpPr>
        <p:spPr>
          <a:xfrm>
            <a:off x="3681017" y="1451122"/>
            <a:ext cx="3829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chính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tả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488985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alphaModFix amt="6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3D35EF9-18CD-48B7-9373-86B3436574FE}"/>
              </a:ext>
            </a:extLst>
          </p:cNvPr>
          <p:cNvSpPr/>
          <p:nvPr/>
        </p:nvSpPr>
        <p:spPr>
          <a:xfrm>
            <a:off x="2412429" y="1616544"/>
            <a:ext cx="6739345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Trò</a:t>
            </a:r>
            <a:r>
              <a:rPr lang="en-US" sz="6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en-US" sz="66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chơi</a:t>
            </a:r>
            <a:r>
              <a:rPr lang="en-US" sz="6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: </a:t>
            </a:r>
          </a:p>
          <a:p>
            <a:pPr algn="ctr"/>
            <a:r>
              <a:rPr lang="en-US" sz="6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Ai </a:t>
            </a:r>
            <a:r>
              <a:rPr lang="en-US" sz="66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nhanh</a:t>
            </a:r>
            <a:r>
              <a:rPr lang="en-US" sz="6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– ai </a:t>
            </a:r>
            <a:r>
              <a:rPr lang="en-US" sz="66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đúng</a:t>
            </a:r>
            <a:endParaRPr lang="en-US" sz="6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3" name="Santa-Claus-Is-Coming-To-Town-Nhac-Khong-Loi">
            <a:hlinkClick r:id="" action="ppaction://media"/>
            <a:extLst>
              <a:ext uri="{FF2B5EF4-FFF2-40B4-BE49-F238E27FC236}">
                <a16:creationId xmlns:a16="http://schemas.microsoft.com/office/drawing/2014/main" id="{4F740A18-107A-4292-A1CC-C07DFC15353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3820" y="696270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6956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0151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976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alphaModFix amt="8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6">
            <a:extLst>
              <a:ext uri="{FF2B5EF4-FFF2-40B4-BE49-F238E27FC236}">
                <a16:creationId xmlns:a16="http://schemas.microsoft.com/office/drawing/2014/main" id="{24C0A159-0118-47E0-B0F8-16BFD58461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9590" y="3848682"/>
            <a:ext cx="8077200" cy="762000"/>
          </a:xfrm>
          <a:prstGeom prst="rect">
            <a:avLst/>
          </a:prstGeom>
          <a:solidFill>
            <a:srgbClr val="BBE0E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panose="020B0604020202020204" pitchFamily="34" charset="0"/>
              </a:rPr>
              <a:t>   Âm “ngờ”</a:t>
            </a:r>
          </a:p>
        </p:txBody>
      </p:sp>
      <p:sp>
        <p:nvSpPr>
          <p:cNvPr id="4" name="Rectangle 27">
            <a:extLst>
              <a:ext uri="{FF2B5EF4-FFF2-40B4-BE49-F238E27FC236}">
                <a16:creationId xmlns:a16="http://schemas.microsoft.com/office/drawing/2014/main" id="{935A295E-D9A3-48A3-9074-4F96F6BBDB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9590" y="3086682"/>
            <a:ext cx="8077200" cy="762000"/>
          </a:xfrm>
          <a:prstGeom prst="rect">
            <a:avLst/>
          </a:prstGeom>
          <a:solidFill>
            <a:srgbClr val="BBE0E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panose="020B0604020202020204" pitchFamily="34" charset="0"/>
              </a:rPr>
              <a:t>    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panose="020B0604020202020204" pitchFamily="34" charset="0"/>
              </a:rPr>
              <a:t>    Âm “gờ”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0" cap="none" spc="0" normalizeH="0" baseline="0" noProof="0">
              <a:ln>
                <a:noFill/>
              </a:ln>
              <a:solidFill>
                <a:srgbClr val="CC33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5" name="Rectangle 17">
            <a:extLst>
              <a:ext uri="{FF2B5EF4-FFF2-40B4-BE49-F238E27FC236}">
                <a16:creationId xmlns:a16="http://schemas.microsoft.com/office/drawing/2014/main" id="{886442A4-6C6D-40CC-B382-34C15EFDB8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9590" y="2324682"/>
            <a:ext cx="8077200" cy="762000"/>
          </a:xfrm>
          <a:prstGeom prst="rect">
            <a:avLst/>
          </a:prstGeom>
          <a:solidFill>
            <a:srgbClr val="BBE0E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panose="020B0604020202020204" pitchFamily="34" charset="0"/>
              </a:rPr>
              <a:t>    Âm “cờ”           Viết là: ……..</a:t>
            </a:r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0B5573BD-3ACE-4101-A120-EB1255D296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0540" y="1181682"/>
            <a:ext cx="5105400" cy="1143000"/>
          </a:xfrm>
          <a:prstGeom prst="rect">
            <a:avLst/>
          </a:prstGeom>
          <a:solidFill>
            <a:srgbClr val="B5ECB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panose="020B0604020202020204" pitchFamily="34" charset="0"/>
              </a:rPr>
              <a:t>   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panose="020B0604020202020204" pitchFamily="34" charset="0"/>
              </a:rPr>
              <a:t>   Âm đầu          Đứng trước i, ê, e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1" i="0" u="none" strike="noStrike" kern="0" cap="none" spc="0" normalizeH="0" baseline="0" noProof="0">
              <a:ln>
                <a:noFill/>
              </a:ln>
              <a:solidFill>
                <a:srgbClr val="CC33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4718673E-7A96-4396-B165-266FEB50C8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0310" y="345388"/>
            <a:ext cx="74866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kumimoji="0" lang="en-US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kumimoji="0" lang="en-US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kumimoji="0" lang="en-US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kumimoji="0" lang="en-US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kumimoji="0" lang="en-US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kumimoji="0" lang="en-US" alt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kumimoji="0" lang="en-US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8" name="Line 6">
            <a:extLst>
              <a:ext uri="{FF2B5EF4-FFF2-40B4-BE49-F238E27FC236}">
                <a16:creationId xmlns:a16="http://schemas.microsoft.com/office/drawing/2014/main" id="{D5A08DC8-C419-4B56-9622-7549BD7426CA}"/>
              </a:ext>
            </a:extLst>
          </p:cNvPr>
          <p:cNvSpPr>
            <a:spLocks noChangeShapeType="1"/>
          </p:cNvSpPr>
          <p:nvPr/>
        </p:nvSpPr>
        <p:spPr bwMode="auto">
          <a:xfrm>
            <a:off x="2060540" y="1181682"/>
            <a:ext cx="80772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9" name="Line 9">
            <a:extLst>
              <a:ext uri="{FF2B5EF4-FFF2-40B4-BE49-F238E27FC236}">
                <a16:creationId xmlns:a16="http://schemas.microsoft.com/office/drawing/2014/main" id="{35E53262-0798-4A5B-A115-194A873601AC}"/>
              </a:ext>
            </a:extLst>
          </p:cNvPr>
          <p:cNvSpPr>
            <a:spLocks noChangeShapeType="1"/>
          </p:cNvSpPr>
          <p:nvPr/>
        </p:nvSpPr>
        <p:spPr bwMode="auto">
          <a:xfrm>
            <a:off x="2060540" y="2324682"/>
            <a:ext cx="80772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0" name="Line 10">
            <a:extLst>
              <a:ext uri="{FF2B5EF4-FFF2-40B4-BE49-F238E27FC236}">
                <a16:creationId xmlns:a16="http://schemas.microsoft.com/office/drawing/2014/main" id="{22D88DF2-FA28-4A97-9F6C-2D6AD3B0A0F9}"/>
              </a:ext>
            </a:extLst>
          </p:cNvPr>
          <p:cNvSpPr>
            <a:spLocks noChangeShapeType="1"/>
          </p:cNvSpPr>
          <p:nvPr/>
        </p:nvSpPr>
        <p:spPr bwMode="auto">
          <a:xfrm>
            <a:off x="2060540" y="3086682"/>
            <a:ext cx="80772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1" name="Line 11">
            <a:extLst>
              <a:ext uri="{FF2B5EF4-FFF2-40B4-BE49-F238E27FC236}">
                <a16:creationId xmlns:a16="http://schemas.microsoft.com/office/drawing/2014/main" id="{E079A4FD-2411-4D0E-9EFE-C9A66AB431C7}"/>
              </a:ext>
            </a:extLst>
          </p:cNvPr>
          <p:cNvSpPr>
            <a:spLocks noChangeShapeType="1"/>
          </p:cNvSpPr>
          <p:nvPr/>
        </p:nvSpPr>
        <p:spPr bwMode="auto">
          <a:xfrm>
            <a:off x="2060540" y="3848682"/>
            <a:ext cx="80772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2" name="Line 12">
            <a:extLst>
              <a:ext uri="{FF2B5EF4-FFF2-40B4-BE49-F238E27FC236}">
                <a16:creationId xmlns:a16="http://schemas.microsoft.com/office/drawing/2014/main" id="{10006A70-8232-430D-A10A-5F110BFFBB96}"/>
              </a:ext>
            </a:extLst>
          </p:cNvPr>
          <p:cNvSpPr>
            <a:spLocks noChangeShapeType="1"/>
          </p:cNvSpPr>
          <p:nvPr/>
        </p:nvSpPr>
        <p:spPr bwMode="auto">
          <a:xfrm>
            <a:off x="2060540" y="4610682"/>
            <a:ext cx="80772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3" name="Line 13">
            <a:extLst>
              <a:ext uri="{FF2B5EF4-FFF2-40B4-BE49-F238E27FC236}">
                <a16:creationId xmlns:a16="http://schemas.microsoft.com/office/drawing/2014/main" id="{0C6FAF0B-7DF3-4957-BF11-244BBB890C59}"/>
              </a:ext>
            </a:extLst>
          </p:cNvPr>
          <p:cNvSpPr>
            <a:spLocks noChangeShapeType="1"/>
          </p:cNvSpPr>
          <p:nvPr/>
        </p:nvSpPr>
        <p:spPr bwMode="auto">
          <a:xfrm>
            <a:off x="3889340" y="1181682"/>
            <a:ext cx="0" cy="3429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4" name="Rectangle 21">
            <a:extLst>
              <a:ext uri="{FF2B5EF4-FFF2-40B4-BE49-F238E27FC236}">
                <a16:creationId xmlns:a16="http://schemas.microsoft.com/office/drawing/2014/main" id="{5382897C-A1F2-4DFC-A5BE-DD0013B015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5940" y="1181682"/>
            <a:ext cx="2971800" cy="1143000"/>
          </a:xfrm>
          <a:prstGeom prst="rect">
            <a:avLst/>
          </a:prstGeom>
          <a:solidFill>
            <a:srgbClr val="B5ECB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panose="020B0604020202020204" pitchFamily="34" charset="0"/>
              </a:rPr>
              <a:t>  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panose="020B0604020202020204" pitchFamily="34" charset="0"/>
              </a:rPr>
              <a:t>   Đứng trước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panose="020B0604020202020204" pitchFamily="34" charset="0"/>
              </a:rPr>
              <a:t> các âm còn lại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1" i="0" u="none" strike="noStrike" kern="0" cap="none" spc="0" normalizeH="0" baseline="0" noProof="0">
              <a:ln>
                <a:noFill/>
              </a:ln>
              <a:solidFill>
                <a:srgbClr val="CC33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5" name="Line 22">
            <a:extLst>
              <a:ext uri="{FF2B5EF4-FFF2-40B4-BE49-F238E27FC236}">
                <a16:creationId xmlns:a16="http://schemas.microsoft.com/office/drawing/2014/main" id="{DBBD604C-9272-4DF9-AB0B-2983837FE691}"/>
              </a:ext>
            </a:extLst>
          </p:cNvPr>
          <p:cNvSpPr>
            <a:spLocks noChangeShapeType="1"/>
          </p:cNvSpPr>
          <p:nvPr/>
        </p:nvSpPr>
        <p:spPr bwMode="auto">
          <a:xfrm>
            <a:off x="2060540" y="1181682"/>
            <a:ext cx="0" cy="3429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6" name="Line 23">
            <a:extLst>
              <a:ext uri="{FF2B5EF4-FFF2-40B4-BE49-F238E27FC236}">
                <a16:creationId xmlns:a16="http://schemas.microsoft.com/office/drawing/2014/main" id="{28027D4E-4A9C-4807-B7E6-EF96A1E940D9}"/>
              </a:ext>
            </a:extLst>
          </p:cNvPr>
          <p:cNvSpPr>
            <a:spLocks noChangeShapeType="1"/>
          </p:cNvSpPr>
          <p:nvPr/>
        </p:nvSpPr>
        <p:spPr bwMode="auto">
          <a:xfrm>
            <a:off x="7165940" y="1181682"/>
            <a:ext cx="0" cy="3429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7" name="Line 24">
            <a:extLst>
              <a:ext uri="{FF2B5EF4-FFF2-40B4-BE49-F238E27FC236}">
                <a16:creationId xmlns:a16="http://schemas.microsoft.com/office/drawing/2014/main" id="{5130FFB0-FC01-49E9-A004-C5C290C52C7F}"/>
              </a:ext>
            </a:extLst>
          </p:cNvPr>
          <p:cNvSpPr>
            <a:spLocks noChangeShapeType="1"/>
          </p:cNvSpPr>
          <p:nvPr/>
        </p:nvSpPr>
        <p:spPr bwMode="auto">
          <a:xfrm>
            <a:off x="10137740" y="1181682"/>
            <a:ext cx="0" cy="3429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8" name="Rectangle 28">
            <a:extLst>
              <a:ext uri="{FF2B5EF4-FFF2-40B4-BE49-F238E27FC236}">
                <a16:creationId xmlns:a16="http://schemas.microsoft.com/office/drawing/2014/main" id="{C3B414BB-2722-498B-B7B9-356ACEB7D6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2740" y="3239082"/>
            <a:ext cx="1978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panose="020B0604020202020204" pitchFamily="34" charset="0"/>
              </a:rPr>
              <a:t>Viết là: ……..</a:t>
            </a:r>
          </a:p>
        </p:txBody>
      </p:sp>
      <p:sp>
        <p:nvSpPr>
          <p:cNvPr id="19" name="Rectangle 29">
            <a:extLst>
              <a:ext uri="{FF2B5EF4-FFF2-40B4-BE49-F238E27FC236}">
                <a16:creationId xmlns:a16="http://schemas.microsoft.com/office/drawing/2014/main" id="{0ED472C0-19FE-463D-96F5-543D8AAB78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70740" y="2477082"/>
            <a:ext cx="1978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panose="020B0604020202020204" pitchFamily="34" charset="0"/>
              </a:rPr>
              <a:t>Viết là: ……..</a:t>
            </a:r>
          </a:p>
        </p:txBody>
      </p:sp>
      <p:sp>
        <p:nvSpPr>
          <p:cNvPr id="20" name="Rectangle 30">
            <a:extLst>
              <a:ext uri="{FF2B5EF4-FFF2-40B4-BE49-F238E27FC236}">
                <a16:creationId xmlns:a16="http://schemas.microsoft.com/office/drawing/2014/main" id="{EF36A609-47CB-4B46-AF0A-544C4C41DC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70740" y="3220032"/>
            <a:ext cx="1978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panose="020B0604020202020204" pitchFamily="34" charset="0"/>
              </a:rPr>
              <a:t>Viết là: ……..</a:t>
            </a:r>
          </a:p>
        </p:txBody>
      </p:sp>
      <p:sp>
        <p:nvSpPr>
          <p:cNvPr id="21" name="Rectangle 31">
            <a:extLst>
              <a:ext uri="{FF2B5EF4-FFF2-40B4-BE49-F238E27FC236}">
                <a16:creationId xmlns:a16="http://schemas.microsoft.com/office/drawing/2014/main" id="{85DECC52-B57C-409F-B616-B793DD7FB8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70740" y="4001082"/>
            <a:ext cx="1978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panose="020B0604020202020204" pitchFamily="34" charset="0"/>
              </a:rPr>
              <a:t>Viết là: ……..</a:t>
            </a:r>
          </a:p>
        </p:txBody>
      </p:sp>
      <p:sp>
        <p:nvSpPr>
          <p:cNvPr id="22" name="Rectangle 32">
            <a:extLst>
              <a:ext uri="{FF2B5EF4-FFF2-40B4-BE49-F238E27FC236}">
                <a16:creationId xmlns:a16="http://schemas.microsoft.com/office/drawing/2014/main" id="{C2BD9CC3-ED46-427B-B8DD-77E2C84D0D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5915" y="4001082"/>
            <a:ext cx="1978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panose="020B0604020202020204" pitchFamily="34" charset="0"/>
              </a:rPr>
              <a:t>Viết là: ……..</a:t>
            </a:r>
          </a:p>
        </p:txBody>
      </p:sp>
      <p:sp>
        <p:nvSpPr>
          <p:cNvPr id="23" name="Rectangle 33">
            <a:extLst>
              <a:ext uri="{FF2B5EF4-FFF2-40B4-BE49-F238E27FC236}">
                <a16:creationId xmlns:a16="http://schemas.microsoft.com/office/drawing/2014/main" id="{4117AA2A-9FE3-44DC-A7E9-9047E65B12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9540" y="3177170"/>
            <a:ext cx="6191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</a:rPr>
              <a:t>gh</a:t>
            </a:r>
            <a:endParaRPr kumimoji="0" lang="en-US" altLang="en-US" sz="28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4" name="Rectangle 34">
            <a:extLst>
              <a:ext uri="{FF2B5EF4-FFF2-40B4-BE49-F238E27FC236}">
                <a16:creationId xmlns:a16="http://schemas.microsoft.com/office/drawing/2014/main" id="{49D6F394-B303-4209-8704-B91AE65CE7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37540" y="2415170"/>
            <a:ext cx="38258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</a:rPr>
              <a:t>c</a:t>
            </a:r>
          </a:p>
        </p:txBody>
      </p:sp>
      <p:sp>
        <p:nvSpPr>
          <p:cNvPr id="25" name="Rectangle 35">
            <a:extLst>
              <a:ext uri="{FF2B5EF4-FFF2-40B4-BE49-F238E27FC236}">
                <a16:creationId xmlns:a16="http://schemas.microsoft.com/office/drawing/2014/main" id="{3DF5BB15-42FF-41AF-A0FF-080FE6C8A8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37540" y="3158120"/>
            <a:ext cx="40163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</a:rPr>
              <a:t>g</a:t>
            </a:r>
          </a:p>
        </p:txBody>
      </p:sp>
      <p:sp>
        <p:nvSpPr>
          <p:cNvPr id="26" name="Rectangle 36">
            <a:extLst>
              <a:ext uri="{FF2B5EF4-FFF2-40B4-BE49-F238E27FC236}">
                <a16:creationId xmlns:a16="http://schemas.microsoft.com/office/drawing/2014/main" id="{C8763949-EEC0-4E75-AA0A-B51D19CBAD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40715" y="3939170"/>
            <a:ext cx="6191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</a:rPr>
              <a:t>ng</a:t>
            </a:r>
          </a:p>
        </p:txBody>
      </p:sp>
      <p:sp>
        <p:nvSpPr>
          <p:cNvPr id="27" name="Rectangle 37">
            <a:extLst>
              <a:ext uri="{FF2B5EF4-FFF2-40B4-BE49-F238E27FC236}">
                <a16:creationId xmlns:a16="http://schemas.microsoft.com/office/drawing/2014/main" id="{DE964C11-F845-459B-BA8B-CAC5BC5829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9540" y="3920120"/>
            <a:ext cx="8366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</a:rPr>
              <a:t>ngh</a:t>
            </a:r>
            <a:endParaRPr kumimoji="0" lang="en-US" altLang="en-US" sz="28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8" name="Rectangle 38">
            <a:extLst>
              <a:ext uri="{FF2B5EF4-FFF2-40B4-BE49-F238E27FC236}">
                <a16:creationId xmlns:a16="http://schemas.microsoft.com/office/drawing/2014/main" id="{50A25D42-DADF-4F90-8077-B4EF7F12DA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40353" y="2400882"/>
            <a:ext cx="3825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</a:rPr>
              <a:t>k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87248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/>
      <p:bldP spid="14" grpId="0" animBg="1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6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892725F-A7BE-41A1-9DE3-8A0CBE1B5966}"/>
              </a:ext>
            </a:extLst>
          </p:cNvPr>
          <p:cNvSpPr/>
          <p:nvPr/>
        </p:nvSpPr>
        <p:spPr>
          <a:xfrm>
            <a:off x="3723356" y="740323"/>
            <a:ext cx="528316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Củng</a:t>
            </a:r>
            <a:r>
              <a:rPr kumimoji="0" lang="en-US" sz="3600" b="1" i="0" u="none" strike="noStrike" kern="1200" cap="none" spc="0" normalizeH="0" baseline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cố</a:t>
            </a:r>
            <a:r>
              <a:rPr kumimoji="0" lang="en-US" sz="3600" b="1" i="0" u="none" strike="noStrike" kern="1200" cap="none" spc="0" normalizeH="0" baseline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và</a:t>
            </a:r>
            <a:r>
              <a:rPr kumimoji="0" lang="en-US" sz="3600" b="1" i="0" u="none" strike="noStrike" kern="1200" cap="none" spc="0" normalizeH="0" baseline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nối</a:t>
            </a:r>
            <a:r>
              <a:rPr kumimoji="0" lang="en-US" sz="3600" b="1" i="0" u="none" strike="noStrike" kern="1200" cap="none" spc="0" normalizeH="0" baseline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tiếp</a:t>
            </a:r>
            <a:endParaRPr kumimoji="0" lang="en-US" sz="3600" b="1" i="0" u="none" strike="noStrike" kern="1200" cap="none" spc="0" normalizeH="0" baseline="0" noProof="0" dirty="0">
              <a:ln w="22225">
                <a:solidFill>
                  <a:srgbClr val="C0504D"/>
                </a:solidFill>
                <a:prstDash val="solid"/>
              </a:ln>
              <a:solidFill>
                <a:srgbClr val="C0504D">
                  <a:lumMod val="40000"/>
                  <a:lumOff val="6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E9B88CF-6D2B-4366-8D28-2A8CA452EC49}"/>
              </a:ext>
            </a:extLst>
          </p:cNvPr>
          <p:cNvSpPr txBox="1"/>
          <p:nvPr/>
        </p:nvSpPr>
        <p:spPr>
          <a:xfrm>
            <a:off x="4450413" y="1542887"/>
            <a:ext cx="3829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1742C79-8740-46E9-97A3-EC8695695D6A}"/>
              </a:ext>
            </a:extLst>
          </p:cNvPr>
          <p:cNvSpPr txBox="1"/>
          <p:nvPr/>
        </p:nvSpPr>
        <p:spPr>
          <a:xfrm>
            <a:off x="1193484" y="2313689"/>
            <a:ext cx="99102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tắc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SGK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sổ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4913D79-6CCA-4BF9-AD46-867D104259DD}"/>
              </a:ext>
            </a:extLst>
          </p:cNvPr>
          <p:cNvSpPr txBox="1"/>
          <p:nvPr/>
        </p:nvSpPr>
        <p:spPr>
          <a:xfrm>
            <a:off x="1193484" y="3167390"/>
            <a:ext cx="98050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Lương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Ngọc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Quyến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17.</a:t>
            </a:r>
            <a:endParaRPr lang="vi-VN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394675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6629F7E-7DB3-4B9B-B76E-43D4D9E5BE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291" y="0"/>
            <a:ext cx="4948387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862B435-4AE0-420A-9B38-8831F521C6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3746" y="116992"/>
            <a:ext cx="5377067" cy="3957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082543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9AA008F-DEBD-4297-9F57-9E2A1A286228}"/>
              </a:ext>
            </a:extLst>
          </p:cNvPr>
          <p:cNvSpPr/>
          <p:nvPr/>
        </p:nvSpPr>
        <p:spPr>
          <a:xfrm>
            <a:off x="867870" y="2644605"/>
            <a:ext cx="10456260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Chúc</a:t>
            </a:r>
            <a:r>
              <a:rPr lang="en-US" sz="66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6600" b="1" cap="none" spc="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các</a:t>
            </a:r>
            <a:r>
              <a:rPr lang="en-US" sz="66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6600" b="1" cap="none" spc="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em</a:t>
            </a:r>
            <a:r>
              <a:rPr lang="en-US" sz="66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6600" b="1" cap="none" spc="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học</a:t>
            </a:r>
            <a:r>
              <a:rPr lang="en-US" sz="66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6600" b="1" cap="none" spc="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tập</a:t>
            </a:r>
            <a:r>
              <a:rPr lang="en-US" sz="66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6600" b="1" cap="none" spc="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thật</a:t>
            </a:r>
            <a:r>
              <a:rPr lang="en-US" sz="66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6600" b="1" cap="none" spc="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tốt</a:t>
            </a:r>
            <a:r>
              <a:rPr lang="en-US" sz="66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!</a:t>
            </a:r>
          </a:p>
        </p:txBody>
      </p:sp>
      <p:pic>
        <p:nvPicPr>
          <p:cNvPr id="3" name="Santa-Claus-Is-Coming-To-Town-Nhac-Khong-Loi">
            <a:hlinkClick r:id="" action="ppaction://media"/>
            <a:extLst>
              <a:ext uri="{FF2B5EF4-FFF2-40B4-BE49-F238E27FC236}">
                <a16:creationId xmlns:a16="http://schemas.microsoft.com/office/drawing/2014/main" id="{D4566527-BF57-4304-996A-CFA4C529C01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3820" y="696270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2792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0151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22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4644940" y="272715"/>
            <a:ext cx="290212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CHUẨN BỊ</a:t>
            </a:r>
            <a:endParaRPr lang="vi-VN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41881" y="1909938"/>
            <a:ext cx="73994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khoa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1, </a:t>
            </a:r>
            <a:r>
              <a:rPr lang="en-US" sz="280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6.</a:t>
            </a:r>
            <a:endParaRPr lang="vi-VN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45894" y="2847474"/>
            <a:ext cx="73994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2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nháp.</a:t>
            </a:r>
            <a:endParaRPr lang="vi-VN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41881" y="3785010"/>
            <a:ext cx="73994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mực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chì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2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kẻ.</a:t>
            </a:r>
            <a:endParaRPr lang="vi-VN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147278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AE9CC009-06D4-4B08-918D-AA06C514B7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63026649"/>
              </p:ext>
            </p:extLst>
          </p:nvPr>
        </p:nvGraphicFramePr>
        <p:xfrm>
          <a:off x="2720976" y="1276350"/>
          <a:ext cx="6750048" cy="4500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0F70C352-49BE-470D-921F-8C0E287F095F}"/>
              </a:ext>
            </a:extLst>
          </p:cNvPr>
          <p:cNvSpPr txBox="1"/>
          <p:nvPr/>
        </p:nvSpPr>
        <p:spPr>
          <a:xfrm>
            <a:off x="4644940" y="272715"/>
            <a:ext cx="290212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MỤC TIÊU</a:t>
            </a:r>
            <a:endParaRPr lang="vi-VN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71B70B3-1EEB-455A-BB29-B8DB523CEF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graphicEl>
                                              <a:dgm id="{271B70B3-1EEB-455A-BB29-B8DB523CEF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graphicEl>
                                              <a:dgm id="{271B70B3-1EEB-455A-BB29-B8DB523CEF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graphicEl>
                                              <a:dgm id="{271B70B3-1EEB-455A-BB29-B8DB523CEF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3AD9C1C-A4B1-4323-989C-2E208AA3ED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graphicEl>
                                              <a:dgm id="{83AD9C1C-A4B1-4323-989C-2E208AA3ED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graphicEl>
                                              <a:dgm id="{83AD9C1C-A4B1-4323-989C-2E208AA3ED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graphicEl>
                                              <a:dgm id="{83AD9C1C-A4B1-4323-989C-2E208AA3ED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0F513DA-EA96-4DC8-90F5-8014A793AC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graphicEl>
                                              <a:dgm id="{30F513DA-EA96-4DC8-90F5-8014A793AC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graphicEl>
                                              <a:dgm id="{30F513DA-EA96-4DC8-90F5-8014A793AC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graphicEl>
                                              <a:dgm id="{30F513DA-EA96-4DC8-90F5-8014A793AC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65D3CA1-B1BD-464C-AC34-0499D3FB84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graphicEl>
                                              <a:dgm id="{765D3CA1-B1BD-464C-AC34-0499D3FB84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graphicEl>
                                              <a:dgm id="{765D3CA1-B1BD-464C-AC34-0499D3FB84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graphicEl>
                                              <a:dgm id="{765D3CA1-B1BD-464C-AC34-0499D3FB84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1911059-04A1-4066-9B86-F435295FA6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graphicEl>
                                              <a:dgm id="{61911059-04A1-4066-9B86-F435295FA6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graphicEl>
                                              <a:dgm id="{61911059-04A1-4066-9B86-F435295FA6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graphicEl>
                                              <a:dgm id="{61911059-04A1-4066-9B86-F435295FA6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8682075">
            <a:off x="101600" y="4343400"/>
            <a:ext cx="812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4387516" y="306303"/>
            <a:ext cx="341696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 HOẠT ĐỘNG</a:t>
            </a:r>
            <a:endParaRPr lang="vi-VN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80351536-EE28-4B4D-BAC2-0CFEA0835AC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71722907"/>
              </p:ext>
            </p:extLst>
          </p:nvPr>
        </p:nvGraphicFramePr>
        <p:xfrm>
          <a:off x="2084113" y="1274019"/>
          <a:ext cx="7531166" cy="40971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2353C91-CBA7-403F-BF90-DDEAAF6D89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graphicEl>
                                              <a:dgm id="{32353C91-CBA7-403F-BF90-DDEAAF6D89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graphicEl>
                                              <a:dgm id="{32353C91-CBA7-403F-BF90-DDEAAF6D89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graphicEl>
                                              <a:dgm id="{32353C91-CBA7-403F-BF90-DDEAAF6D89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9AD081B-3B8F-42D1-8849-A8106CF23E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graphicEl>
                                              <a:dgm id="{F9AD081B-3B8F-42D1-8849-A8106CF23E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graphicEl>
                                              <a:dgm id="{F9AD081B-3B8F-42D1-8849-A8106CF23E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graphicEl>
                                              <a:dgm id="{F9AD081B-3B8F-42D1-8849-A8106CF23E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B1E8245-4881-42D4-A5C8-B913FFEA86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graphicEl>
                                              <a:dgm id="{2B1E8245-4881-42D4-A5C8-B913FFEA86F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graphicEl>
                                              <a:dgm id="{2B1E8245-4881-42D4-A5C8-B913FFEA86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graphicEl>
                                              <a:dgm id="{2B1E8245-4881-42D4-A5C8-B913FFEA86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3BBAE84-29E9-4ABB-AAAA-C41CCB5716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graphicEl>
                                              <a:dgm id="{93BBAE84-29E9-4ABB-AAAA-C41CCB5716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graphicEl>
                                              <a:dgm id="{93BBAE84-29E9-4ABB-AAAA-C41CCB5716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graphicEl>
                                              <a:dgm id="{93BBAE84-29E9-4ABB-AAAA-C41CCB5716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4BF83D6-0D78-47AE-B581-89B57C03C0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graphicEl>
                                              <a:dgm id="{24BF83D6-0D78-47AE-B581-89B57C03C0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graphicEl>
                                              <a:dgm id="{24BF83D6-0D78-47AE-B581-89B57C03C0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graphicEl>
                                              <a:dgm id="{24BF83D6-0D78-47AE-B581-89B57C03C0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8A9E9FB-222A-408E-A4D5-F975F3C2E5C0}"/>
              </a:ext>
            </a:extLst>
          </p:cNvPr>
          <p:cNvSpPr/>
          <p:nvPr/>
        </p:nvSpPr>
        <p:spPr>
          <a:xfrm>
            <a:off x="4384710" y="1532075"/>
            <a:ext cx="3422581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Hoạt </a:t>
            </a:r>
            <a:r>
              <a:rPr lang="en-US" sz="44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động</a:t>
            </a:r>
            <a:r>
              <a:rPr lang="en-US" sz="4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1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6F48C2F-3870-4ADF-B0C2-B18BF64E1557}"/>
              </a:ext>
            </a:extLst>
          </p:cNvPr>
          <p:cNvSpPr/>
          <p:nvPr/>
        </p:nvSpPr>
        <p:spPr>
          <a:xfrm>
            <a:off x="3454417" y="2301516"/>
            <a:ext cx="528316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Khởi</a:t>
            </a:r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4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động</a:t>
            </a:r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– </a:t>
            </a:r>
            <a:r>
              <a:rPr lang="en-US" sz="4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kết</a:t>
            </a:r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4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nối</a:t>
            </a:r>
            <a:endParaRPr lang="en-US" sz="4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E1F40C-A15C-4266-AE91-290DE43CE2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6630" y="3646150"/>
            <a:ext cx="7201624" cy="2420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686889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029B5B1-9DCC-4403-B4EB-31A5AE61AE2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64" r="25871"/>
          <a:stretch/>
        </p:blipFill>
        <p:spPr>
          <a:xfrm>
            <a:off x="377090" y="2072370"/>
            <a:ext cx="3107488" cy="4899900"/>
          </a:xfrm>
          <a:prstGeom prst="rect">
            <a:avLst/>
          </a:prstGeom>
        </p:spPr>
      </p:pic>
      <p:sp>
        <p:nvSpPr>
          <p:cNvPr id="7" name="Thought Bubble: Cloud 6">
            <a:extLst>
              <a:ext uri="{FF2B5EF4-FFF2-40B4-BE49-F238E27FC236}">
                <a16:creationId xmlns:a16="http://schemas.microsoft.com/office/drawing/2014/main" id="{DCA5B524-79C8-4498-AFE6-CE145F9F04E8}"/>
              </a:ext>
            </a:extLst>
          </p:cNvPr>
          <p:cNvSpPr/>
          <p:nvPr/>
        </p:nvSpPr>
        <p:spPr>
          <a:xfrm>
            <a:off x="3348987" y="403185"/>
            <a:ext cx="8042913" cy="2892526"/>
          </a:xfrm>
          <a:prstGeom prst="cloudCallout">
            <a:avLst>
              <a:gd name="adj1" fmla="val -59544"/>
              <a:gd name="adj2" fmla="val 59966"/>
            </a:avLst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Nước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nào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thể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cong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cong</a:t>
            </a:r>
            <a:endParaRPr kumimoji="0" lang="en-US" sz="2400" b="0" i="0" u="none" strike="noStrike" kern="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kern="0" baseline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4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S, </a:t>
            </a:r>
            <a:r>
              <a:rPr lang="en-US" sz="24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4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4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4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Từ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Nam Quan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đến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Cà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Mau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kern="0" baseline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24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24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dải</a:t>
            </a:r>
            <a:r>
              <a:rPr lang="en-US" sz="24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4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4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Bạn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ơi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biết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hay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chăng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kern="0" baseline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miền</a:t>
            </a:r>
            <a:r>
              <a:rPr lang="en-US" sz="24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4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24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sz="24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chi?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EC4E5DA-2E11-43D6-8150-22800C59AF7B}"/>
              </a:ext>
            </a:extLst>
          </p:cNvPr>
          <p:cNvSpPr/>
          <p:nvPr/>
        </p:nvSpPr>
        <p:spPr>
          <a:xfrm>
            <a:off x="708662" y="584045"/>
            <a:ext cx="22974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ĐỐ VUI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545858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029B5B1-9DCC-4403-B4EB-31A5AE61AE2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64" r="25871"/>
          <a:stretch/>
        </p:blipFill>
        <p:spPr>
          <a:xfrm>
            <a:off x="377090" y="2072370"/>
            <a:ext cx="3107488" cy="4899900"/>
          </a:xfrm>
          <a:prstGeom prst="rect">
            <a:avLst/>
          </a:prstGeom>
        </p:spPr>
      </p:pic>
      <p:sp>
        <p:nvSpPr>
          <p:cNvPr id="7" name="Thought Bubble: Cloud 6">
            <a:extLst>
              <a:ext uri="{FF2B5EF4-FFF2-40B4-BE49-F238E27FC236}">
                <a16:creationId xmlns:a16="http://schemas.microsoft.com/office/drawing/2014/main" id="{DCA5B524-79C8-4498-AFE6-CE145F9F04E8}"/>
              </a:ext>
            </a:extLst>
          </p:cNvPr>
          <p:cNvSpPr/>
          <p:nvPr/>
        </p:nvSpPr>
        <p:spPr>
          <a:xfrm>
            <a:off x="4349112" y="584045"/>
            <a:ext cx="5661663" cy="2036141"/>
          </a:xfrm>
          <a:prstGeom prst="cloudCallout">
            <a:avLst>
              <a:gd name="adj1" fmla="val -81583"/>
              <a:gd name="adj2" fmla="val 80081"/>
            </a:avLst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 NAM</a:t>
            </a:r>
            <a:endParaRPr kumimoji="0" lang="en-US" sz="5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EC4E5DA-2E11-43D6-8150-22800C59AF7B}"/>
              </a:ext>
            </a:extLst>
          </p:cNvPr>
          <p:cNvSpPr/>
          <p:nvPr/>
        </p:nvSpPr>
        <p:spPr>
          <a:xfrm>
            <a:off x="640631" y="584045"/>
            <a:ext cx="24334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ĐÁP ÁN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353545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5.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3.4|1.7|1.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|2.8|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3|1.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2|1.8|1.3|1.7|1.3|6.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4|5.1|15.3|12.7|6.2|7.8|26.8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7.9|15.7|14.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2|25.8|5|4.5|4.7|2.5|7.9|4.7|2|1.6|1.9|3.4|2.8|5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2|3.4|3.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9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|18.3|2.3|2.3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7|1.8|6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8|4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5|3|3|3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|2.8|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.1|1.4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1084</TotalTime>
  <Words>859</Words>
  <Application>Microsoft Office PowerPoint</Application>
  <PresentationFormat>Widescreen</PresentationFormat>
  <Paragraphs>191</Paragraphs>
  <Slides>30</Slides>
  <Notes>27</Notes>
  <HiddenSlides>0</HiddenSlides>
  <MMClips>2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9" baseType="lpstr">
      <vt:lpstr>Malgun Gothic</vt:lpstr>
      <vt:lpstr>Arial</vt:lpstr>
      <vt:lpstr>Calibri</vt:lpstr>
      <vt:lpstr>Calibri Light</vt:lpstr>
      <vt:lpstr>HP001 4 hàng</vt:lpstr>
      <vt:lpstr>HP001 5 hàng</vt:lpstr>
      <vt:lpstr>Times New Roman</vt:lpstr>
      <vt:lpstr>1_Office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 Nguyen</dc:creator>
  <cp:lastModifiedBy>Admin</cp:lastModifiedBy>
  <cp:revision>41</cp:revision>
  <dcterms:created xsi:type="dcterms:W3CDTF">2021-08-19T08:36:45Z</dcterms:created>
  <dcterms:modified xsi:type="dcterms:W3CDTF">2023-09-10T21:22:48Z</dcterms:modified>
</cp:coreProperties>
</file>